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Lst>
  <p:sldSz cy="7620000" cx="10160000"/>
  <p:notesSz cx="6858000" cy="9144000"/>
  <p:defaultText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90651C3A-4460-11DB-9652-00E08161165F}"/>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slide" Target="slides/slide79.xml"/><Relationship Id="rId83" Type="http://schemas.openxmlformats.org/officeDocument/2006/relationships/slide" Target="slides/slide78.xml"/><Relationship Id="rId42" Type="http://schemas.openxmlformats.org/officeDocument/2006/relationships/slide" Target="slides/slide37.xml"/><Relationship Id="rId86" Type="http://schemas.openxmlformats.org/officeDocument/2006/relationships/slide" Target="slides/slide81.xml"/><Relationship Id="rId41" Type="http://schemas.openxmlformats.org/officeDocument/2006/relationships/slide" Target="slides/slide36.xml"/><Relationship Id="rId85" Type="http://schemas.openxmlformats.org/officeDocument/2006/relationships/slide" Target="slides/slide80.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slide" Target="slides/slide74.xml"/><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1" name="Shape 1"/>
        <p:cNvGrpSpPr/>
        <p:nvPr/>
      </p:nvGrpSpPr>
      <p:grpSpPr>
        <a:xfrm>
          <a:off x="0" y="0"/>
          <a:ext cx="0" cy="0"/>
          <a:chOff x="0" y="0"/>
          <a:chExt cx="0" cy="0"/>
        </a:xfrm>
      </p:grpSpPr>
      <p:sp>
        <p:nvSpPr>
          <p:cNvPr id="2" name="Shape 2"/>
          <p:cNvSpPr txBox="1"/>
          <p:nvPr>
            <p:ph idx="2" type="hdr"/>
          </p:nvPr>
        </p:nvSpPr>
        <p:spPr>
          <a:xfrm>
            <a:off x="0" y="0"/>
            <a:ext cx="2971799" cy="457200"/>
          </a:xfrm>
          <a:prstGeom prst="rect">
            <a:avLst/>
          </a:prstGeom>
          <a:noFill/>
          <a:ln>
            <a:noFill/>
          </a:ln>
        </p:spPr>
        <p:txBody>
          <a:bodyPr anchorCtr="0" anchor="ctr"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3" name="Shape 3"/>
          <p:cNvSpPr txBox="1"/>
          <p:nvPr>
            <p:ph idx="10" type="dt"/>
          </p:nvPr>
        </p:nvSpPr>
        <p:spPr>
          <a:xfrm>
            <a:off x="3884612" y="0"/>
            <a:ext cx="2971799" cy="457200"/>
          </a:xfrm>
          <a:prstGeom prst="rect">
            <a:avLst/>
          </a:prstGeom>
          <a:noFill/>
          <a:ln>
            <a:noFill/>
          </a:ln>
        </p:spPr>
        <p:txBody>
          <a:bodyPr anchorCtr="0" anchor="t" bIns="91425" lIns="91425" rIns="91425" tIns="91425"/>
          <a:lstStyle>
            <a:lvl1pPr indent="0" marL="0" marR="0" rtl="0" algn="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4" name="Shape 4"/>
          <p:cNvSpPr/>
          <p:nvPr>
            <p:ph idx="3"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rnd" cmpd="sng" w="12700">
            <a:solidFill>
              <a:srgbClr val="000000"/>
            </a:solidFill>
            <a:prstDash val="solid"/>
            <a:miter/>
            <a:headEnd len="med" w="med" type="none"/>
            <a:tailEnd len="med" w="med" type="none"/>
          </a:ln>
        </p:spPr>
      </p:sp>
      <p:sp>
        <p:nvSpPr>
          <p:cNvPr id="5" name="Shape 5"/>
          <p:cNvSpPr txBox="1"/>
          <p:nvPr>
            <p:ph idx="1" type="body"/>
          </p:nvPr>
        </p:nvSpPr>
        <p:spPr>
          <a:xfrm>
            <a:off x="685800" y="4343400"/>
            <a:ext cx="5486399" cy="4114800"/>
          </a:xfrm>
          <a:prstGeom prst="rect">
            <a:avLst/>
          </a:prstGeom>
          <a:noFill/>
          <a:ln>
            <a:noFill/>
          </a:ln>
        </p:spPr>
        <p:txBody>
          <a:bodyPr anchorCtr="0" anchor="ctr"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6" name="Shape 6"/>
          <p:cNvSpPr txBox="1"/>
          <p:nvPr>
            <p:ph idx="11" type="ftr"/>
          </p:nvPr>
        </p:nvSpPr>
        <p:spPr>
          <a:xfrm>
            <a:off x="0" y="8685211"/>
            <a:ext cx="2971799" cy="457200"/>
          </a:xfrm>
          <a:prstGeom prst="rect">
            <a:avLst/>
          </a:prstGeom>
          <a:noFill/>
          <a:ln>
            <a:noFill/>
          </a:ln>
        </p:spPr>
        <p:txBody>
          <a:bodyPr anchorCtr="0" anchor="ctr"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7" name="Shape 7"/>
          <p:cNvSpPr txBox="1"/>
          <p:nvPr>
            <p:ph idx="12" type="sldNum"/>
          </p:nvPr>
        </p:nvSpPr>
        <p:spPr>
          <a:xfrm>
            <a:off x="3884612" y="8685211"/>
            <a:ext cx="2971799" cy="457200"/>
          </a:xfrm>
          <a:prstGeom prst="rect">
            <a:avLst/>
          </a:prstGeom>
          <a:noFill/>
          <a:ln>
            <a:noFill/>
          </a:ln>
        </p:spPr>
        <p:txBody>
          <a:bodyPr anchorCtr="0" anchor="b" bIns="91425" lIns="91425" rIns="91425" tIns="91425">
            <a:noAutofit/>
          </a:bodyPr>
          <a:lstStyle/>
          <a:p>
            <a:pPr indent="0" lvl="0" marL="0" marR="0" rtl="0" algn="r">
              <a:spcBef>
                <a:spcPts val="0"/>
              </a:spcBef>
            </a:pPr>
            <a:r>
              <a:t/>
            </a:r>
            <a:endParaRPr/>
          </a:p>
          <a:p>
            <a:pPr lvl="1">
              <a:spcBef>
                <a:spcPts val="0"/>
              </a:spcBef>
            </a:pPr>
            <a:r>
              <a:t/>
            </a:r>
            <a:endParaRPr/>
          </a:p>
          <a:p>
            <a:pPr lvl="2">
              <a:spcBef>
                <a:spcPts val="0"/>
              </a:spcBef>
            </a:pPr>
            <a:r>
              <a:t/>
            </a:r>
            <a:endParaRPr/>
          </a:p>
          <a:p>
            <a:pPr lvl="3">
              <a:spcBef>
                <a:spcPts val="0"/>
              </a:spcBef>
            </a:pPr>
            <a:r>
              <a:t/>
            </a:r>
            <a:endParaRPr/>
          </a:p>
          <a:p>
            <a:pPr lvl="4">
              <a:spcBef>
                <a:spcPts val="0"/>
              </a:spcBef>
            </a:pPr>
            <a:r>
              <a:t/>
            </a:r>
            <a:endParaRPr/>
          </a:p>
          <a:p>
            <a:pPr lvl="5">
              <a:spcBef>
                <a:spcPts val="0"/>
              </a:spcBef>
            </a:pPr>
            <a:r>
              <a:t/>
            </a:r>
            <a:endParaRPr/>
          </a:p>
          <a:p>
            <a:pPr lvl="6">
              <a:spcBef>
                <a:spcPts val="0"/>
              </a:spcBef>
            </a:pPr>
            <a:r>
              <a:t/>
            </a:r>
            <a:endParaRPr/>
          </a:p>
          <a:p>
            <a:pPr lvl="7">
              <a:spcBef>
                <a:spcPts val="0"/>
              </a:spcBef>
            </a:pPr>
            <a:r>
              <a:t/>
            </a:r>
            <a:endParaRPr/>
          </a:p>
          <a:p>
            <a:pPr lvl="8">
              <a:spcBef>
                <a:spcPts val="0"/>
              </a:spcBef>
            </a:pPr>
            <a:r>
              <a:t/>
            </a:r>
            <a:endParaRPr/>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1" name="Shape 61"/>
        <p:cNvGrpSpPr/>
        <p:nvPr/>
      </p:nvGrpSpPr>
      <p:grpSpPr>
        <a:xfrm>
          <a:off x="0" y="0"/>
          <a:ext cx="0" cy="0"/>
          <a:chOff x="0" y="0"/>
          <a:chExt cx="0" cy="0"/>
        </a:xfrm>
      </p:grpSpPr>
      <p:sp>
        <p:nvSpPr>
          <p:cNvPr id="62" name="Shape 62"/>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63" name="Shape 6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7" name="Shape 107"/>
        <p:cNvGrpSpPr/>
        <p:nvPr/>
      </p:nvGrpSpPr>
      <p:grpSpPr>
        <a:xfrm>
          <a:off x="0" y="0"/>
          <a:ext cx="0" cy="0"/>
          <a:chOff x="0" y="0"/>
          <a:chExt cx="0" cy="0"/>
        </a:xfrm>
      </p:grpSpPr>
      <p:sp>
        <p:nvSpPr>
          <p:cNvPr id="108" name="Shape 108"/>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09" name="Shape 10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2" name="Shape 112"/>
        <p:cNvGrpSpPr/>
        <p:nvPr/>
      </p:nvGrpSpPr>
      <p:grpSpPr>
        <a:xfrm>
          <a:off x="0" y="0"/>
          <a:ext cx="0" cy="0"/>
          <a:chOff x="0" y="0"/>
          <a:chExt cx="0" cy="0"/>
        </a:xfrm>
      </p:grpSpPr>
      <p:sp>
        <p:nvSpPr>
          <p:cNvPr id="113" name="Shape 113"/>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14" name="Shape 11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7" name="Shape 117"/>
        <p:cNvGrpSpPr/>
        <p:nvPr/>
      </p:nvGrpSpPr>
      <p:grpSpPr>
        <a:xfrm>
          <a:off x="0" y="0"/>
          <a:ext cx="0" cy="0"/>
          <a:chOff x="0" y="0"/>
          <a:chExt cx="0" cy="0"/>
        </a:xfrm>
      </p:grpSpPr>
      <p:sp>
        <p:nvSpPr>
          <p:cNvPr id="118" name="Shape 118"/>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19" name="Shape 11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2" name="Shape 122"/>
        <p:cNvGrpSpPr/>
        <p:nvPr/>
      </p:nvGrpSpPr>
      <p:grpSpPr>
        <a:xfrm>
          <a:off x="0" y="0"/>
          <a:ext cx="0" cy="0"/>
          <a:chOff x="0" y="0"/>
          <a:chExt cx="0" cy="0"/>
        </a:xfrm>
      </p:grpSpPr>
      <p:sp>
        <p:nvSpPr>
          <p:cNvPr id="123" name="Shape 123"/>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24" name="Shape 12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7" name="Shape 127"/>
        <p:cNvGrpSpPr/>
        <p:nvPr/>
      </p:nvGrpSpPr>
      <p:grpSpPr>
        <a:xfrm>
          <a:off x="0" y="0"/>
          <a:ext cx="0" cy="0"/>
          <a:chOff x="0" y="0"/>
          <a:chExt cx="0" cy="0"/>
        </a:xfrm>
      </p:grpSpPr>
      <p:sp>
        <p:nvSpPr>
          <p:cNvPr id="128" name="Shape 128"/>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29" name="Shape 12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3" name="Shape 133"/>
        <p:cNvGrpSpPr/>
        <p:nvPr/>
      </p:nvGrpSpPr>
      <p:grpSpPr>
        <a:xfrm>
          <a:off x="0" y="0"/>
          <a:ext cx="0" cy="0"/>
          <a:chOff x="0" y="0"/>
          <a:chExt cx="0" cy="0"/>
        </a:xfrm>
      </p:grpSpPr>
      <p:sp>
        <p:nvSpPr>
          <p:cNvPr id="134" name="Shape 134"/>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35" name="Shape 13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8" name="Shape 138"/>
        <p:cNvGrpSpPr/>
        <p:nvPr/>
      </p:nvGrpSpPr>
      <p:grpSpPr>
        <a:xfrm>
          <a:off x="0" y="0"/>
          <a:ext cx="0" cy="0"/>
          <a:chOff x="0" y="0"/>
          <a:chExt cx="0" cy="0"/>
        </a:xfrm>
      </p:grpSpPr>
      <p:sp>
        <p:nvSpPr>
          <p:cNvPr id="139" name="Shape 139"/>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40" name="Shape 14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4" name="Shape 144"/>
        <p:cNvGrpSpPr/>
        <p:nvPr/>
      </p:nvGrpSpPr>
      <p:grpSpPr>
        <a:xfrm>
          <a:off x="0" y="0"/>
          <a:ext cx="0" cy="0"/>
          <a:chOff x="0" y="0"/>
          <a:chExt cx="0" cy="0"/>
        </a:xfrm>
      </p:grpSpPr>
      <p:sp>
        <p:nvSpPr>
          <p:cNvPr id="145" name="Shape 145"/>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46" name="Shape 14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0" name="Shape 150"/>
        <p:cNvGrpSpPr/>
        <p:nvPr/>
      </p:nvGrpSpPr>
      <p:grpSpPr>
        <a:xfrm>
          <a:off x="0" y="0"/>
          <a:ext cx="0" cy="0"/>
          <a:chOff x="0" y="0"/>
          <a:chExt cx="0" cy="0"/>
        </a:xfrm>
      </p:grpSpPr>
      <p:sp>
        <p:nvSpPr>
          <p:cNvPr id="151" name="Shape 151"/>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52" name="Shape 15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5" name="Shape 155"/>
        <p:cNvGrpSpPr/>
        <p:nvPr/>
      </p:nvGrpSpPr>
      <p:grpSpPr>
        <a:xfrm>
          <a:off x="0" y="0"/>
          <a:ext cx="0" cy="0"/>
          <a:chOff x="0" y="0"/>
          <a:chExt cx="0" cy="0"/>
        </a:xfrm>
      </p:grpSpPr>
      <p:sp>
        <p:nvSpPr>
          <p:cNvPr id="156" name="Shape 156"/>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57" name="Shape 15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6" name="Shape 66"/>
        <p:cNvGrpSpPr/>
        <p:nvPr/>
      </p:nvGrpSpPr>
      <p:grpSpPr>
        <a:xfrm>
          <a:off x="0" y="0"/>
          <a:ext cx="0" cy="0"/>
          <a:chOff x="0" y="0"/>
          <a:chExt cx="0" cy="0"/>
        </a:xfrm>
      </p:grpSpPr>
      <p:sp>
        <p:nvSpPr>
          <p:cNvPr id="67" name="Shape 67"/>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68" name="Shape 6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1" name="Shape 161"/>
        <p:cNvGrpSpPr/>
        <p:nvPr/>
      </p:nvGrpSpPr>
      <p:grpSpPr>
        <a:xfrm>
          <a:off x="0" y="0"/>
          <a:ext cx="0" cy="0"/>
          <a:chOff x="0" y="0"/>
          <a:chExt cx="0" cy="0"/>
        </a:xfrm>
      </p:grpSpPr>
      <p:sp>
        <p:nvSpPr>
          <p:cNvPr id="162" name="Shape 162"/>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63" name="Shape 16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7" name="Shape 167"/>
        <p:cNvGrpSpPr/>
        <p:nvPr/>
      </p:nvGrpSpPr>
      <p:grpSpPr>
        <a:xfrm>
          <a:off x="0" y="0"/>
          <a:ext cx="0" cy="0"/>
          <a:chOff x="0" y="0"/>
          <a:chExt cx="0" cy="0"/>
        </a:xfrm>
      </p:grpSpPr>
      <p:sp>
        <p:nvSpPr>
          <p:cNvPr id="168" name="Shape 168"/>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69" name="Shape 16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2" name="Shape 172"/>
        <p:cNvGrpSpPr/>
        <p:nvPr/>
      </p:nvGrpSpPr>
      <p:grpSpPr>
        <a:xfrm>
          <a:off x="0" y="0"/>
          <a:ext cx="0" cy="0"/>
          <a:chOff x="0" y="0"/>
          <a:chExt cx="0" cy="0"/>
        </a:xfrm>
      </p:grpSpPr>
      <p:sp>
        <p:nvSpPr>
          <p:cNvPr id="173" name="Shape 173"/>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74" name="Shape 17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8" name="Shape 178"/>
        <p:cNvGrpSpPr/>
        <p:nvPr/>
      </p:nvGrpSpPr>
      <p:grpSpPr>
        <a:xfrm>
          <a:off x="0" y="0"/>
          <a:ext cx="0" cy="0"/>
          <a:chOff x="0" y="0"/>
          <a:chExt cx="0" cy="0"/>
        </a:xfrm>
      </p:grpSpPr>
      <p:sp>
        <p:nvSpPr>
          <p:cNvPr id="179" name="Shape 179"/>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80" name="Shape 18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4" name="Shape 184"/>
        <p:cNvGrpSpPr/>
        <p:nvPr/>
      </p:nvGrpSpPr>
      <p:grpSpPr>
        <a:xfrm>
          <a:off x="0" y="0"/>
          <a:ext cx="0" cy="0"/>
          <a:chOff x="0" y="0"/>
          <a:chExt cx="0" cy="0"/>
        </a:xfrm>
      </p:grpSpPr>
      <p:sp>
        <p:nvSpPr>
          <p:cNvPr id="185" name="Shape 185"/>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86" name="Shape 18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9" name="Shape 189"/>
        <p:cNvGrpSpPr/>
        <p:nvPr/>
      </p:nvGrpSpPr>
      <p:grpSpPr>
        <a:xfrm>
          <a:off x="0" y="0"/>
          <a:ext cx="0" cy="0"/>
          <a:chOff x="0" y="0"/>
          <a:chExt cx="0" cy="0"/>
        </a:xfrm>
      </p:grpSpPr>
      <p:sp>
        <p:nvSpPr>
          <p:cNvPr id="190" name="Shape 190"/>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91" name="Shape 19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5" name="Shape 195"/>
        <p:cNvGrpSpPr/>
        <p:nvPr/>
      </p:nvGrpSpPr>
      <p:grpSpPr>
        <a:xfrm>
          <a:off x="0" y="0"/>
          <a:ext cx="0" cy="0"/>
          <a:chOff x="0" y="0"/>
          <a:chExt cx="0" cy="0"/>
        </a:xfrm>
      </p:grpSpPr>
      <p:sp>
        <p:nvSpPr>
          <p:cNvPr id="196" name="Shape 196"/>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97" name="Shape 19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1" name="Shape 201"/>
        <p:cNvGrpSpPr/>
        <p:nvPr/>
      </p:nvGrpSpPr>
      <p:grpSpPr>
        <a:xfrm>
          <a:off x="0" y="0"/>
          <a:ext cx="0" cy="0"/>
          <a:chOff x="0" y="0"/>
          <a:chExt cx="0" cy="0"/>
        </a:xfrm>
      </p:grpSpPr>
      <p:sp>
        <p:nvSpPr>
          <p:cNvPr id="202" name="Shape 202"/>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203" name="Shape 20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7" name="Shape 207"/>
        <p:cNvGrpSpPr/>
        <p:nvPr/>
      </p:nvGrpSpPr>
      <p:grpSpPr>
        <a:xfrm>
          <a:off x="0" y="0"/>
          <a:ext cx="0" cy="0"/>
          <a:chOff x="0" y="0"/>
          <a:chExt cx="0" cy="0"/>
        </a:xfrm>
      </p:grpSpPr>
      <p:sp>
        <p:nvSpPr>
          <p:cNvPr id="208" name="Shape 208"/>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209" name="Shape 20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2" name="Shape 212"/>
        <p:cNvGrpSpPr/>
        <p:nvPr/>
      </p:nvGrpSpPr>
      <p:grpSpPr>
        <a:xfrm>
          <a:off x="0" y="0"/>
          <a:ext cx="0" cy="0"/>
          <a:chOff x="0" y="0"/>
          <a:chExt cx="0" cy="0"/>
        </a:xfrm>
      </p:grpSpPr>
      <p:sp>
        <p:nvSpPr>
          <p:cNvPr id="213" name="Shape 213"/>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214" name="Shape 21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2" name="Shape 72"/>
        <p:cNvGrpSpPr/>
        <p:nvPr/>
      </p:nvGrpSpPr>
      <p:grpSpPr>
        <a:xfrm>
          <a:off x="0" y="0"/>
          <a:ext cx="0" cy="0"/>
          <a:chOff x="0" y="0"/>
          <a:chExt cx="0" cy="0"/>
        </a:xfrm>
      </p:grpSpPr>
      <p:sp>
        <p:nvSpPr>
          <p:cNvPr id="73" name="Shape 73"/>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74" name="Shape 7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8" name="Shape 218"/>
        <p:cNvGrpSpPr/>
        <p:nvPr/>
      </p:nvGrpSpPr>
      <p:grpSpPr>
        <a:xfrm>
          <a:off x="0" y="0"/>
          <a:ext cx="0" cy="0"/>
          <a:chOff x="0" y="0"/>
          <a:chExt cx="0" cy="0"/>
        </a:xfrm>
      </p:grpSpPr>
      <p:sp>
        <p:nvSpPr>
          <p:cNvPr id="219" name="Shape 219"/>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220" name="Shape 22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4" name="Shape 224"/>
        <p:cNvGrpSpPr/>
        <p:nvPr/>
      </p:nvGrpSpPr>
      <p:grpSpPr>
        <a:xfrm>
          <a:off x="0" y="0"/>
          <a:ext cx="0" cy="0"/>
          <a:chOff x="0" y="0"/>
          <a:chExt cx="0" cy="0"/>
        </a:xfrm>
      </p:grpSpPr>
      <p:sp>
        <p:nvSpPr>
          <p:cNvPr id="225" name="Shape 225"/>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226" name="Shape 22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0" name="Shape 230"/>
        <p:cNvGrpSpPr/>
        <p:nvPr/>
      </p:nvGrpSpPr>
      <p:grpSpPr>
        <a:xfrm>
          <a:off x="0" y="0"/>
          <a:ext cx="0" cy="0"/>
          <a:chOff x="0" y="0"/>
          <a:chExt cx="0" cy="0"/>
        </a:xfrm>
      </p:grpSpPr>
      <p:sp>
        <p:nvSpPr>
          <p:cNvPr id="231" name="Shape 231"/>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232" name="Shape 23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5" name="Shape 235"/>
        <p:cNvGrpSpPr/>
        <p:nvPr/>
      </p:nvGrpSpPr>
      <p:grpSpPr>
        <a:xfrm>
          <a:off x="0" y="0"/>
          <a:ext cx="0" cy="0"/>
          <a:chOff x="0" y="0"/>
          <a:chExt cx="0" cy="0"/>
        </a:xfrm>
      </p:grpSpPr>
      <p:sp>
        <p:nvSpPr>
          <p:cNvPr id="236" name="Shape 236"/>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237" name="Shape 23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1" name="Shape 241"/>
        <p:cNvGrpSpPr/>
        <p:nvPr/>
      </p:nvGrpSpPr>
      <p:grpSpPr>
        <a:xfrm>
          <a:off x="0" y="0"/>
          <a:ext cx="0" cy="0"/>
          <a:chOff x="0" y="0"/>
          <a:chExt cx="0" cy="0"/>
        </a:xfrm>
      </p:grpSpPr>
      <p:sp>
        <p:nvSpPr>
          <p:cNvPr id="242" name="Shape 242"/>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243" name="Shape 24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7" name="Shape 247"/>
        <p:cNvGrpSpPr/>
        <p:nvPr/>
      </p:nvGrpSpPr>
      <p:grpSpPr>
        <a:xfrm>
          <a:off x="0" y="0"/>
          <a:ext cx="0" cy="0"/>
          <a:chOff x="0" y="0"/>
          <a:chExt cx="0" cy="0"/>
        </a:xfrm>
      </p:grpSpPr>
      <p:sp>
        <p:nvSpPr>
          <p:cNvPr id="248" name="Shape 248"/>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249" name="Shape 24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2" name="Shape 252"/>
        <p:cNvGrpSpPr/>
        <p:nvPr/>
      </p:nvGrpSpPr>
      <p:grpSpPr>
        <a:xfrm>
          <a:off x="0" y="0"/>
          <a:ext cx="0" cy="0"/>
          <a:chOff x="0" y="0"/>
          <a:chExt cx="0" cy="0"/>
        </a:xfrm>
      </p:grpSpPr>
      <p:sp>
        <p:nvSpPr>
          <p:cNvPr id="253" name="Shape 253"/>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254" name="Shape 25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8" name="Shape 258"/>
        <p:cNvGrpSpPr/>
        <p:nvPr/>
      </p:nvGrpSpPr>
      <p:grpSpPr>
        <a:xfrm>
          <a:off x="0" y="0"/>
          <a:ext cx="0" cy="0"/>
          <a:chOff x="0" y="0"/>
          <a:chExt cx="0" cy="0"/>
        </a:xfrm>
      </p:grpSpPr>
      <p:sp>
        <p:nvSpPr>
          <p:cNvPr id="259" name="Shape 259"/>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260" name="Shape 26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4" name="Shape 264"/>
        <p:cNvGrpSpPr/>
        <p:nvPr/>
      </p:nvGrpSpPr>
      <p:grpSpPr>
        <a:xfrm>
          <a:off x="0" y="0"/>
          <a:ext cx="0" cy="0"/>
          <a:chOff x="0" y="0"/>
          <a:chExt cx="0" cy="0"/>
        </a:xfrm>
      </p:grpSpPr>
      <p:sp>
        <p:nvSpPr>
          <p:cNvPr id="265" name="Shape 265"/>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266" name="Shape 26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9" name="Shape 269"/>
        <p:cNvGrpSpPr/>
        <p:nvPr/>
      </p:nvGrpSpPr>
      <p:grpSpPr>
        <a:xfrm>
          <a:off x="0" y="0"/>
          <a:ext cx="0" cy="0"/>
          <a:chOff x="0" y="0"/>
          <a:chExt cx="0" cy="0"/>
        </a:xfrm>
      </p:grpSpPr>
      <p:sp>
        <p:nvSpPr>
          <p:cNvPr id="270" name="Shape 270"/>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271" name="Shape 27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7" name="Shape 77"/>
        <p:cNvGrpSpPr/>
        <p:nvPr/>
      </p:nvGrpSpPr>
      <p:grpSpPr>
        <a:xfrm>
          <a:off x="0" y="0"/>
          <a:ext cx="0" cy="0"/>
          <a:chOff x="0" y="0"/>
          <a:chExt cx="0" cy="0"/>
        </a:xfrm>
      </p:grpSpPr>
      <p:sp>
        <p:nvSpPr>
          <p:cNvPr id="78" name="Shape 78"/>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79" name="Shape 7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5" name="Shape 275"/>
        <p:cNvGrpSpPr/>
        <p:nvPr/>
      </p:nvGrpSpPr>
      <p:grpSpPr>
        <a:xfrm>
          <a:off x="0" y="0"/>
          <a:ext cx="0" cy="0"/>
          <a:chOff x="0" y="0"/>
          <a:chExt cx="0" cy="0"/>
        </a:xfrm>
      </p:grpSpPr>
      <p:sp>
        <p:nvSpPr>
          <p:cNvPr id="276" name="Shape 276"/>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277" name="Shape 27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1" name="Shape 281"/>
        <p:cNvGrpSpPr/>
        <p:nvPr/>
      </p:nvGrpSpPr>
      <p:grpSpPr>
        <a:xfrm>
          <a:off x="0" y="0"/>
          <a:ext cx="0" cy="0"/>
          <a:chOff x="0" y="0"/>
          <a:chExt cx="0" cy="0"/>
        </a:xfrm>
      </p:grpSpPr>
      <p:sp>
        <p:nvSpPr>
          <p:cNvPr id="282" name="Shape 282"/>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283" name="Shape 28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6" name="Shape 286"/>
        <p:cNvGrpSpPr/>
        <p:nvPr/>
      </p:nvGrpSpPr>
      <p:grpSpPr>
        <a:xfrm>
          <a:off x="0" y="0"/>
          <a:ext cx="0" cy="0"/>
          <a:chOff x="0" y="0"/>
          <a:chExt cx="0" cy="0"/>
        </a:xfrm>
      </p:grpSpPr>
      <p:sp>
        <p:nvSpPr>
          <p:cNvPr id="287" name="Shape 287"/>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288" name="Shape 28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2" name="Shape 292"/>
        <p:cNvGrpSpPr/>
        <p:nvPr/>
      </p:nvGrpSpPr>
      <p:grpSpPr>
        <a:xfrm>
          <a:off x="0" y="0"/>
          <a:ext cx="0" cy="0"/>
          <a:chOff x="0" y="0"/>
          <a:chExt cx="0" cy="0"/>
        </a:xfrm>
      </p:grpSpPr>
      <p:sp>
        <p:nvSpPr>
          <p:cNvPr id="293" name="Shape 293"/>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294" name="Shape 29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8" name="Shape 298"/>
        <p:cNvGrpSpPr/>
        <p:nvPr/>
      </p:nvGrpSpPr>
      <p:grpSpPr>
        <a:xfrm>
          <a:off x="0" y="0"/>
          <a:ext cx="0" cy="0"/>
          <a:chOff x="0" y="0"/>
          <a:chExt cx="0" cy="0"/>
        </a:xfrm>
      </p:grpSpPr>
      <p:sp>
        <p:nvSpPr>
          <p:cNvPr id="299" name="Shape 299"/>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300" name="Shape 30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3" name="Shape 303"/>
        <p:cNvGrpSpPr/>
        <p:nvPr/>
      </p:nvGrpSpPr>
      <p:grpSpPr>
        <a:xfrm>
          <a:off x="0" y="0"/>
          <a:ext cx="0" cy="0"/>
          <a:chOff x="0" y="0"/>
          <a:chExt cx="0" cy="0"/>
        </a:xfrm>
      </p:grpSpPr>
      <p:sp>
        <p:nvSpPr>
          <p:cNvPr id="304" name="Shape 304"/>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305" name="Shape 30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9" name="Shape 309"/>
        <p:cNvGrpSpPr/>
        <p:nvPr/>
      </p:nvGrpSpPr>
      <p:grpSpPr>
        <a:xfrm>
          <a:off x="0" y="0"/>
          <a:ext cx="0" cy="0"/>
          <a:chOff x="0" y="0"/>
          <a:chExt cx="0" cy="0"/>
        </a:xfrm>
      </p:grpSpPr>
      <p:sp>
        <p:nvSpPr>
          <p:cNvPr id="310" name="Shape 310"/>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311" name="Shape 31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5" name="Shape 315"/>
        <p:cNvGrpSpPr/>
        <p:nvPr/>
      </p:nvGrpSpPr>
      <p:grpSpPr>
        <a:xfrm>
          <a:off x="0" y="0"/>
          <a:ext cx="0" cy="0"/>
          <a:chOff x="0" y="0"/>
          <a:chExt cx="0" cy="0"/>
        </a:xfrm>
      </p:grpSpPr>
      <p:sp>
        <p:nvSpPr>
          <p:cNvPr id="316" name="Shape 316"/>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317" name="Shape 31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0" name="Shape 320"/>
        <p:cNvGrpSpPr/>
        <p:nvPr/>
      </p:nvGrpSpPr>
      <p:grpSpPr>
        <a:xfrm>
          <a:off x="0" y="0"/>
          <a:ext cx="0" cy="0"/>
          <a:chOff x="0" y="0"/>
          <a:chExt cx="0" cy="0"/>
        </a:xfrm>
      </p:grpSpPr>
      <p:sp>
        <p:nvSpPr>
          <p:cNvPr id="321" name="Shape 321"/>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322" name="Shape 32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6" name="Shape 326"/>
        <p:cNvGrpSpPr/>
        <p:nvPr/>
      </p:nvGrpSpPr>
      <p:grpSpPr>
        <a:xfrm>
          <a:off x="0" y="0"/>
          <a:ext cx="0" cy="0"/>
          <a:chOff x="0" y="0"/>
          <a:chExt cx="0" cy="0"/>
        </a:xfrm>
      </p:grpSpPr>
      <p:sp>
        <p:nvSpPr>
          <p:cNvPr id="327" name="Shape 327"/>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328" name="Shape 32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2" name="Shape 82"/>
        <p:cNvGrpSpPr/>
        <p:nvPr/>
      </p:nvGrpSpPr>
      <p:grpSpPr>
        <a:xfrm>
          <a:off x="0" y="0"/>
          <a:ext cx="0" cy="0"/>
          <a:chOff x="0" y="0"/>
          <a:chExt cx="0" cy="0"/>
        </a:xfrm>
      </p:grpSpPr>
      <p:sp>
        <p:nvSpPr>
          <p:cNvPr id="83" name="Shape 83"/>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84" name="Shape 8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2" name="Shape 332"/>
        <p:cNvGrpSpPr/>
        <p:nvPr/>
      </p:nvGrpSpPr>
      <p:grpSpPr>
        <a:xfrm>
          <a:off x="0" y="0"/>
          <a:ext cx="0" cy="0"/>
          <a:chOff x="0" y="0"/>
          <a:chExt cx="0" cy="0"/>
        </a:xfrm>
      </p:grpSpPr>
      <p:sp>
        <p:nvSpPr>
          <p:cNvPr id="333" name="Shape 333"/>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334" name="Shape 33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7" name="Shape 337"/>
        <p:cNvGrpSpPr/>
        <p:nvPr/>
      </p:nvGrpSpPr>
      <p:grpSpPr>
        <a:xfrm>
          <a:off x="0" y="0"/>
          <a:ext cx="0" cy="0"/>
          <a:chOff x="0" y="0"/>
          <a:chExt cx="0" cy="0"/>
        </a:xfrm>
      </p:grpSpPr>
      <p:sp>
        <p:nvSpPr>
          <p:cNvPr id="338" name="Shape 338"/>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339" name="Shape 33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3" name="Shape 343"/>
        <p:cNvGrpSpPr/>
        <p:nvPr/>
      </p:nvGrpSpPr>
      <p:grpSpPr>
        <a:xfrm>
          <a:off x="0" y="0"/>
          <a:ext cx="0" cy="0"/>
          <a:chOff x="0" y="0"/>
          <a:chExt cx="0" cy="0"/>
        </a:xfrm>
      </p:grpSpPr>
      <p:sp>
        <p:nvSpPr>
          <p:cNvPr id="344" name="Shape 344"/>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345" name="Shape 34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9" name="Shape 349"/>
        <p:cNvGrpSpPr/>
        <p:nvPr/>
      </p:nvGrpSpPr>
      <p:grpSpPr>
        <a:xfrm>
          <a:off x="0" y="0"/>
          <a:ext cx="0" cy="0"/>
          <a:chOff x="0" y="0"/>
          <a:chExt cx="0" cy="0"/>
        </a:xfrm>
      </p:grpSpPr>
      <p:sp>
        <p:nvSpPr>
          <p:cNvPr id="350" name="Shape 350"/>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351" name="Shape 35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4" name="Shape 354"/>
        <p:cNvGrpSpPr/>
        <p:nvPr/>
      </p:nvGrpSpPr>
      <p:grpSpPr>
        <a:xfrm>
          <a:off x="0" y="0"/>
          <a:ext cx="0" cy="0"/>
          <a:chOff x="0" y="0"/>
          <a:chExt cx="0" cy="0"/>
        </a:xfrm>
      </p:grpSpPr>
      <p:sp>
        <p:nvSpPr>
          <p:cNvPr id="355" name="Shape 355"/>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356" name="Shape 35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60" name="Shape 360"/>
        <p:cNvGrpSpPr/>
        <p:nvPr/>
      </p:nvGrpSpPr>
      <p:grpSpPr>
        <a:xfrm>
          <a:off x="0" y="0"/>
          <a:ext cx="0" cy="0"/>
          <a:chOff x="0" y="0"/>
          <a:chExt cx="0" cy="0"/>
        </a:xfrm>
      </p:grpSpPr>
      <p:sp>
        <p:nvSpPr>
          <p:cNvPr id="361" name="Shape 361"/>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362" name="Shape 36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66" name="Shape 366"/>
        <p:cNvGrpSpPr/>
        <p:nvPr/>
      </p:nvGrpSpPr>
      <p:grpSpPr>
        <a:xfrm>
          <a:off x="0" y="0"/>
          <a:ext cx="0" cy="0"/>
          <a:chOff x="0" y="0"/>
          <a:chExt cx="0" cy="0"/>
        </a:xfrm>
      </p:grpSpPr>
      <p:sp>
        <p:nvSpPr>
          <p:cNvPr id="367" name="Shape 367"/>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368" name="Shape 36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71" name="Shape 371"/>
        <p:cNvGrpSpPr/>
        <p:nvPr/>
      </p:nvGrpSpPr>
      <p:grpSpPr>
        <a:xfrm>
          <a:off x="0" y="0"/>
          <a:ext cx="0" cy="0"/>
          <a:chOff x="0" y="0"/>
          <a:chExt cx="0" cy="0"/>
        </a:xfrm>
      </p:grpSpPr>
      <p:sp>
        <p:nvSpPr>
          <p:cNvPr id="372" name="Shape 372"/>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373" name="Shape 37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77" name="Shape 377"/>
        <p:cNvGrpSpPr/>
        <p:nvPr/>
      </p:nvGrpSpPr>
      <p:grpSpPr>
        <a:xfrm>
          <a:off x="0" y="0"/>
          <a:ext cx="0" cy="0"/>
          <a:chOff x="0" y="0"/>
          <a:chExt cx="0" cy="0"/>
        </a:xfrm>
      </p:grpSpPr>
      <p:sp>
        <p:nvSpPr>
          <p:cNvPr id="378" name="Shape 378"/>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379" name="Shape 37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3" name="Shape 383"/>
        <p:cNvGrpSpPr/>
        <p:nvPr/>
      </p:nvGrpSpPr>
      <p:grpSpPr>
        <a:xfrm>
          <a:off x="0" y="0"/>
          <a:ext cx="0" cy="0"/>
          <a:chOff x="0" y="0"/>
          <a:chExt cx="0" cy="0"/>
        </a:xfrm>
      </p:grpSpPr>
      <p:sp>
        <p:nvSpPr>
          <p:cNvPr id="384" name="Shape 384"/>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385" name="Shape 38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7" name="Shape 87"/>
        <p:cNvGrpSpPr/>
        <p:nvPr/>
      </p:nvGrpSpPr>
      <p:grpSpPr>
        <a:xfrm>
          <a:off x="0" y="0"/>
          <a:ext cx="0" cy="0"/>
          <a:chOff x="0" y="0"/>
          <a:chExt cx="0" cy="0"/>
        </a:xfrm>
      </p:grpSpPr>
      <p:sp>
        <p:nvSpPr>
          <p:cNvPr id="88" name="Shape 88"/>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89" name="Shape 8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8" name="Shape 388"/>
        <p:cNvGrpSpPr/>
        <p:nvPr/>
      </p:nvGrpSpPr>
      <p:grpSpPr>
        <a:xfrm>
          <a:off x="0" y="0"/>
          <a:ext cx="0" cy="0"/>
          <a:chOff x="0" y="0"/>
          <a:chExt cx="0" cy="0"/>
        </a:xfrm>
      </p:grpSpPr>
      <p:sp>
        <p:nvSpPr>
          <p:cNvPr id="389" name="Shape 389"/>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390" name="Shape 39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4" name="Shape 394"/>
        <p:cNvGrpSpPr/>
        <p:nvPr/>
      </p:nvGrpSpPr>
      <p:grpSpPr>
        <a:xfrm>
          <a:off x="0" y="0"/>
          <a:ext cx="0" cy="0"/>
          <a:chOff x="0" y="0"/>
          <a:chExt cx="0" cy="0"/>
        </a:xfrm>
      </p:grpSpPr>
      <p:sp>
        <p:nvSpPr>
          <p:cNvPr id="395" name="Shape 395"/>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396" name="Shape 39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00" name="Shape 400"/>
        <p:cNvGrpSpPr/>
        <p:nvPr/>
      </p:nvGrpSpPr>
      <p:grpSpPr>
        <a:xfrm>
          <a:off x="0" y="0"/>
          <a:ext cx="0" cy="0"/>
          <a:chOff x="0" y="0"/>
          <a:chExt cx="0" cy="0"/>
        </a:xfrm>
      </p:grpSpPr>
      <p:sp>
        <p:nvSpPr>
          <p:cNvPr id="401" name="Shape 401"/>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402" name="Shape 40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05" name="Shape 405"/>
        <p:cNvGrpSpPr/>
        <p:nvPr/>
      </p:nvGrpSpPr>
      <p:grpSpPr>
        <a:xfrm>
          <a:off x="0" y="0"/>
          <a:ext cx="0" cy="0"/>
          <a:chOff x="0" y="0"/>
          <a:chExt cx="0" cy="0"/>
        </a:xfrm>
      </p:grpSpPr>
      <p:sp>
        <p:nvSpPr>
          <p:cNvPr id="406" name="Shape 406"/>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407" name="Shape 40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11" name="Shape 411"/>
        <p:cNvGrpSpPr/>
        <p:nvPr/>
      </p:nvGrpSpPr>
      <p:grpSpPr>
        <a:xfrm>
          <a:off x="0" y="0"/>
          <a:ext cx="0" cy="0"/>
          <a:chOff x="0" y="0"/>
          <a:chExt cx="0" cy="0"/>
        </a:xfrm>
      </p:grpSpPr>
      <p:sp>
        <p:nvSpPr>
          <p:cNvPr id="412" name="Shape 412"/>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413" name="Shape 41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16" name="Shape 416"/>
        <p:cNvGrpSpPr/>
        <p:nvPr/>
      </p:nvGrpSpPr>
      <p:grpSpPr>
        <a:xfrm>
          <a:off x="0" y="0"/>
          <a:ext cx="0" cy="0"/>
          <a:chOff x="0" y="0"/>
          <a:chExt cx="0" cy="0"/>
        </a:xfrm>
      </p:grpSpPr>
      <p:sp>
        <p:nvSpPr>
          <p:cNvPr id="417" name="Shape 417"/>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418" name="Shape 41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22" name="Shape 422"/>
        <p:cNvGrpSpPr/>
        <p:nvPr/>
      </p:nvGrpSpPr>
      <p:grpSpPr>
        <a:xfrm>
          <a:off x="0" y="0"/>
          <a:ext cx="0" cy="0"/>
          <a:chOff x="0" y="0"/>
          <a:chExt cx="0" cy="0"/>
        </a:xfrm>
      </p:grpSpPr>
      <p:sp>
        <p:nvSpPr>
          <p:cNvPr id="423" name="Shape 423"/>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424" name="Shape 42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27" name="Shape 427"/>
        <p:cNvGrpSpPr/>
        <p:nvPr/>
      </p:nvGrpSpPr>
      <p:grpSpPr>
        <a:xfrm>
          <a:off x="0" y="0"/>
          <a:ext cx="0" cy="0"/>
          <a:chOff x="0" y="0"/>
          <a:chExt cx="0" cy="0"/>
        </a:xfrm>
      </p:grpSpPr>
      <p:sp>
        <p:nvSpPr>
          <p:cNvPr id="428" name="Shape 42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rnd" cmpd="sng" w="9525">
            <a:solidFill>
              <a:srgbClr val="000000"/>
            </a:solidFill>
            <a:prstDash val="solid"/>
            <a:miter/>
            <a:headEnd len="med" w="med" type="none"/>
            <a:tailEnd len="med" w="med" type="none"/>
          </a:ln>
        </p:spPr>
      </p:sp>
      <p:sp>
        <p:nvSpPr>
          <p:cNvPr id="429" name="Shape 429"/>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a:spcBef>
                <a:spcPts val="0"/>
              </a:spcBef>
              <a:buNone/>
            </a:pPr>
            <a:r>
              <a:t/>
            </a:r>
            <a:endParaRPr/>
          </a:p>
        </p:txBody>
      </p:sp>
      <p:sp>
        <p:nvSpPr>
          <p:cNvPr id="430" name="Shape 430"/>
          <p:cNvSpPr txBox="1"/>
          <p:nvPr/>
        </p:nvSpPr>
        <p:spPr>
          <a:xfrm>
            <a:off x="3884612" y="8685211"/>
            <a:ext cx="2971799" cy="457200"/>
          </a:xfrm>
          <a:prstGeom prst="rect">
            <a:avLst/>
          </a:prstGeom>
          <a:noFill/>
          <a:ln>
            <a:noFill/>
          </a:ln>
        </p:spPr>
        <p:txBody>
          <a:bodyPr anchorCtr="0" anchor="b" bIns="45700" lIns="91425" rIns="91425" tIns="45700">
            <a:noAutofit/>
          </a:bodyPr>
          <a:lstStyle/>
          <a:p>
            <a:pPr indent="0" lvl="0" marL="0" marR="0" rtl="0" algn="r">
              <a:spcBef>
                <a:spcPts val="0"/>
              </a:spcBef>
              <a:buClr>
                <a:srgbClr val="000000"/>
              </a:buClr>
              <a:buSzPct val="25000"/>
              <a:buFont typeface="Times New Roman"/>
              <a:buNone/>
            </a:pPr>
            <a:r>
              <a:rPr b="0" baseline="0" i="0" lang="en-US" sz="1200" u="none" cap="none" strike="noStrike">
                <a:solidFill>
                  <a:srgbClr val="000000"/>
                </a:solidFill>
                <a:latin typeface="Times New Roman"/>
                <a:ea typeface="Times New Roman"/>
                <a:cs typeface="Times New Roman"/>
                <a:sym typeface="Times New Roman"/>
              </a:rPr>
              <a:t>*</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34" name="Shape 434"/>
        <p:cNvGrpSpPr/>
        <p:nvPr/>
      </p:nvGrpSpPr>
      <p:grpSpPr>
        <a:xfrm>
          <a:off x="0" y="0"/>
          <a:ext cx="0" cy="0"/>
          <a:chOff x="0" y="0"/>
          <a:chExt cx="0" cy="0"/>
        </a:xfrm>
      </p:grpSpPr>
      <p:sp>
        <p:nvSpPr>
          <p:cNvPr id="435" name="Shape 435"/>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436" name="Shape 43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39" name="Shape 439"/>
        <p:cNvGrpSpPr/>
        <p:nvPr/>
      </p:nvGrpSpPr>
      <p:grpSpPr>
        <a:xfrm>
          <a:off x="0" y="0"/>
          <a:ext cx="0" cy="0"/>
          <a:chOff x="0" y="0"/>
          <a:chExt cx="0" cy="0"/>
        </a:xfrm>
      </p:grpSpPr>
      <p:sp>
        <p:nvSpPr>
          <p:cNvPr id="440" name="Shape 440"/>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441" name="Shape 44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2" name="Shape 92"/>
        <p:cNvGrpSpPr/>
        <p:nvPr/>
      </p:nvGrpSpPr>
      <p:grpSpPr>
        <a:xfrm>
          <a:off x="0" y="0"/>
          <a:ext cx="0" cy="0"/>
          <a:chOff x="0" y="0"/>
          <a:chExt cx="0" cy="0"/>
        </a:xfrm>
      </p:grpSpPr>
      <p:sp>
        <p:nvSpPr>
          <p:cNvPr id="93" name="Shape 93"/>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94" name="Shape 9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45" name="Shape 445"/>
        <p:cNvGrpSpPr/>
        <p:nvPr/>
      </p:nvGrpSpPr>
      <p:grpSpPr>
        <a:xfrm>
          <a:off x="0" y="0"/>
          <a:ext cx="0" cy="0"/>
          <a:chOff x="0" y="0"/>
          <a:chExt cx="0" cy="0"/>
        </a:xfrm>
      </p:grpSpPr>
      <p:sp>
        <p:nvSpPr>
          <p:cNvPr id="446" name="Shape 446"/>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447" name="Shape 44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50" name="Shape 450"/>
        <p:cNvGrpSpPr/>
        <p:nvPr/>
      </p:nvGrpSpPr>
      <p:grpSpPr>
        <a:xfrm>
          <a:off x="0" y="0"/>
          <a:ext cx="0" cy="0"/>
          <a:chOff x="0" y="0"/>
          <a:chExt cx="0" cy="0"/>
        </a:xfrm>
      </p:grpSpPr>
      <p:sp>
        <p:nvSpPr>
          <p:cNvPr id="451" name="Shape 451"/>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452" name="Shape 45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55" name="Shape 455"/>
        <p:cNvGrpSpPr/>
        <p:nvPr/>
      </p:nvGrpSpPr>
      <p:grpSpPr>
        <a:xfrm>
          <a:off x="0" y="0"/>
          <a:ext cx="0" cy="0"/>
          <a:chOff x="0" y="0"/>
          <a:chExt cx="0" cy="0"/>
        </a:xfrm>
      </p:grpSpPr>
      <p:sp>
        <p:nvSpPr>
          <p:cNvPr id="456" name="Shape 456"/>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457" name="Shape 45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61" name="Shape 461"/>
        <p:cNvGrpSpPr/>
        <p:nvPr/>
      </p:nvGrpSpPr>
      <p:grpSpPr>
        <a:xfrm>
          <a:off x="0" y="0"/>
          <a:ext cx="0" cy="0"/>
          <a:chOff x="0" y="0"/>
          <a:chExt cx="0" cy="0"/>
        </a:xfrm>
      </p:grpSpPr>
      <p:sp>
        <p:nvSpPr>
          <p:cNvPr id="462" name="Shape 462"/>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463" name="Shape 46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67" name="Shape 467"/>
        <p:cNvGrpSpPr/>
        <p:nvPr/>
      </p:nvGrpSpPr>
      <p:grpSpPr>
        <a:xfrm>
          <a:off x="0" y="0"/>
          <a:ext cx="0" cy="0"/>
          <a:chOff x="0" y="0"/>
          <a:chExt cx="0" cy="0"/>
        </a:xfrm>
      </p:grpSpPr>
      <p:sp>
        <p:nvSpPr>
          <p:cNvPr id="468" name="Shape 468"/>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469" name="Shape 46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72" name="Shape 472"/>
        <p:cNvGrpSpPr/>
        <p:nvPr/>
      </p:nvGrpSpPr>
      <p:grpSpPr>
        <a:xfrm>
          <a:off x="0" y="0"/>
          <a:ext cx="0" cy="0"/>
          <a:chOff x="0" y="0"/>
          <a:chExt cx="0" cy="0"/>
        </a:xfrm>
      </p:grpSpPr>
      <p:sp>
        <p:nvSpPr>
          <p:cNvPr id="473" name="Shape 473"/>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474" name="Shape 47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78" name="Shape 478"/>
        <p:cNvGrpSpPr/>
        <p:nvPr/>
      </p:nvGrpSpPr>
      <p:grpSpPr>
        <a:xfrm>
          <a:off x="0" y="0"/>
          <a:ext cx="0" cy="0"/>
          <a:chOff x="0" y="0"/>
          <a:chExt cx="0" cy="0"/>
        </a:xfrm>
      </p:grpSpPr>
      <p:sp>
        <p:nvSpPr>
          <p:cNvPr id="479" name="Shape 479"/>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480" name="Shape 48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84" name="Shape 484"/>
        <p:cNvGrpSpPr/>
        <p:nvPr/>
      </p:nvGrpSpPr>
      <p:grpSpPr>
        <a:xfrm>
          <a:off x="0" y="0"/>
          <a:ext cx="0" cy="0"/>
          <a:chOff x="0" y="0"/>
          <a:chExt cx="0" cy="0"/>
        </a:xfrm>
      </p:grpSpPr>
      <p:sp>
        <p:nvSpPr>
          <p:cNvPr id="485" name="Shape 485"/>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486" name="Shape 48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89" name="Shape 489"/>
        <p:cNvGrpSpPr/>
        <p:nvPr/>
      </p:nvGrpSpPr>
      <p:grpSpPr>
        <a:xfrm>
          <a:off x="0" y="0"/>
          <a:ext cx="0" cy="0"/>
          <a:chOff x="0" y="0"/>
          <a:chExt cx="0" cy="0"/>
        </a:xfrm>
      </p:grpSpPr>
      <p:sp>
        <p:nvSpPr>
          <p:cNvPr id="490" name="Shape 490"/>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491" name="Shape 49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95" name="Shape 495"/>
        <p:cNvGrpSpPr/>
        <p:nvPr/>
      </p:nvGrpSpPr>
      <p:grpSpPr>
        <a:xfrm>
          <a:off x="0" y="0"/>
          <a:ext cx="0" cy="0"/>
          <a:chOff x="0" y="0"/>
          <a:chExt cx="0" cy="0"/>
        </a:xfrm>
      </p:grpSpPr>
      <p:sp>
        <p:nvSpPr>
          <p:cNvPr id="496" name="Shape 496"/>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497" name="Shape 49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7" name="Shape 97"/>
        <p:cNvGrpSpPr/>
        <p:nvPr/>
      </p:nvGrpSpPr>
      <p:grpSpPr>
        <a:xfrm>
          <a:off x="0" y="0"/>
          <a:ext cx="0" cy="0"/>
          <a:chOff x="0" y="0"/>
          <a:chExt cx="0" cy="0"/>
        </a:xfrm>
      </p:grpSpPr>
      <p:sp>
        <p:nvSpPr>
          <p:cNvPr id="98" name="Shape 98"/>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99" name="Shape 9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01" name="Shape 501"/>
        <p:cNvGrpSpPr/>
        <p:nvPr/>
      </p:nvGrpSpPr>
      <p:grpSpPr>
        <a:xfrm>
          <a:off x="0" y="0"/>
          <a:ext cx="0" cy="0"/>
          <a:chOff x="0" y="0"/>
          <a:chExt cx="0" cy="0"/>
        </a:xfrm>
      </p:grpSpPr>
      <p:sp>
        <p:nvSpPr>
          <p:cNvPr id="502" name="Shape 502"/>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503" name="Shape 50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06" name="Shape 506"/>
        <p:cNvGrpSpPr/>
        <p:nvPr/>
      </p:nvGrpSpPr>
      <p:grpSpPr>
        <a:xfrm>
          <a:off x="0" y="0"/>
          <a:ext cx="0" cy="0"/>
          <a:chOff x="0" y="0"/>
          <a:chExt cx="0" cy="0"/>
        </a:xfrm>
      </p:grpSpPr>
      <p:sp>
        <p:nvSpPr>
          <p:cNvPr id="507" name="Shape 507"/>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508" name="Shape 50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2" name="Shape 102"/>
        <p:cNvGrpSpPr/>
        <p:nvPr/>
      </p:nvGrpSpPr>
      <p:grpSpPr>
        <a:xfrm>
          <a:off x="0" y="0"/>
          <a:ext cx="0" cy="0"/>
          <a:chOff x="0" y="0"/>
          <a:chExt cx="0" cy="0"/>
        </a:xfrm>
      </p:grpSpPr>
      <p:sp>
        <p:nvSpPr>
          <p:cNvPr id="103" name="Shape 103"/>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04" name="Shape 10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itleAndTx">
  <p:cSld name="Título e texto verticais">
    <p:spTree>
      <p:nvGrpSpPr>
        <p:cNvPr id="23" name="Shape 23"/>
        <p:cNvGrpSpPr/>
        <p:nvPr/>
      </p:nvGrpSpPr>
      <p:grpSpPr>
        <a:xfrm>
          <a:off x="0" y="0"/>
          <a:ext cx="0" cy="0"/>
          <a:chOff x="0" y="0"/>
          <a:chExt cx="0" cy="0"/>
        </a:xfrm>
      </p:grpSpPr>
      <p:sp>
        <p:nvSpPr>
          <p:cNvPr id="24" name="Shape 24"/>
          <p:cNvSpPr txBox="1"/>
          <p:nvPr>
            <p:ph type="title"/>
          </p:nvPr>
        </p:nvSpPr>
        <p:spPr>
          <a:xfrm rot="5400000">
            <a:off x="5386387" y="2762250"/>
            <a:ext cx="6245224" cy="2286000"/>
          </a:xfrm>
          <a:prstGeom prst="rect">
            <a:avLst/>
          </a:prstGeom>
          <a:noFill/>
          <a:ln>
            <a:noFill/>
          </a:ln>
        </p:spPr>
        <p:txBody>
          <a:bodyPr anchorCtr="0" anchor="b" bIns="91425" lIns="91425" rIns="91425" tIns="91425"/>
          <a:lstStyle>
            <a:lvl1pPr rtl="0" algn="l">
              <a:spcBef>
                <a:spcPts val="0"/>
              </a:spcBef>
              <a:spcAft>
                <a:spcPts val="0"/>
              </a:spcAft>
              <a:defRPr/>
            </a:lvl1pPr>
            <a:lvl2pPr rtl="0" algn="l">
              <a:spcBef>
                <a:spcPts val="0"/>
              </a:spcBef>
              <a:spcAft>
                <a:spcPts val="0"/>
              </a:spcAft>
              <a:defRPr/>
            </a:lvl2pPr>
            <a:lvl3pPr rtl="0" algn="l">
              <a:spcBef>
                <a:spcPts val="0"/>
              </a:spcBef>
              <a:spcAft>
                <a:spcPts val="0"/>
              </a:spcAft>
              <a:defRPr/>
            </a:lvl3pPr>
            <a:lvl4pPr rtl="0" algn="l">
              <a:spcBef>
                <a:spcPts val="0"/>
              </a:spcBef>
              <a:spcAft>
                <a:spcPts val="0"/>
              </a:spcAft>
              <a:defRPr/>
            </a:lvl4pPr>
            <a:lvl5pPr rtl="0" algn="l">
              <a:spcBef>
                <a:spcPts val="0"/>
              </a:spcBef>
              <a:spcAft>
                <a:spcPts val="0"/>
              </a:spcAft>
              <a:defRPr/>
            </a:lvl5pPr>
            <a:lvl6pPr marL="457200" rtl="0" algn="l">
              <a:spcBef>
                <a:spcPts val="0"/>
              </a:spcBef>
              <a:spcAft>
                <a:spcPts val="0"/>
              </a:spcAft>
              <a:defRPr/>
            </a:lvl6pPr>
            <a:lvl7pPr marL="914400" rtl="0" algn="l">
              <a:spcBef>
                <a:spcPts val="0"/>
              </a:spcBef>
              <a:spcAft>
                <a:spcPts val="0"/>
              </a:spcAft>
              <a:defRPr/>
            </a:lvl7pPr>
            <a:lvl8pPr marL="1371600" rtl="0" algn="l">
              <a:spcBef>
                <a:spcPts val="0"/>
              </a:spcBef>
              <a:spcAft>
                <a:spcPts val="0"/>
              </a:spcAft>
              <a:defRPr/>
            </a:lvl8pPr>
            <a:lvl9pPr marL="1828800" rtl="0" algn="l">
              <a:spcBef>
                <a:spcPts val="0"/>
              </a:spcBef>
              <a:spcAft>
                <a:spcPts val="0"/>
              </a:spcAft>
              <a:defRPr/>
            </a:lvl9pPr>
          </a:lstStyle>
          <a:p/>
        </p:txBody>
      </p:sp>
      <p:sp>
        <p:nvSpPr>
          <p:cNvPr id="25" name="Shape 25"/>
          <p:cNvSpPr txBox="1"/>
          <p:nvPr>
            <p:ph idx="1" type="body"/>
          </p:nvPr>
        </p:nvSpPr>
        <p:spPr>
          <a:xfrm rot="5400000">
            <a:off x="738187" y="552450"/>
            <a:ext cx="6245224" cy="6705599"/>
          </a:xfrm>
          <a:prstGeom prst="rect">
            <a:avLst/>
          </a:prstGeom>
          <a:noFill/>
          <a:ln>
            <a:noFill/>
          </a:ln>
        </p:spPr>
        <p:txBody>
          <a:bodyPr anchorCtr="0" anchor="t" bIns="91425" lIns="91425" rIns="91425" tIns="91425"/>
          <a:lstStyle>
            <a:lvl1pPr indent="-128270" marL="303213" rtl="0" algn="l">
              <a:spcBef>
                <a:spcPts val="580"/>
              </a:spcBef>
              <a:spcAft>
                <a:spcPts val="0"/>
              </a:spcAft>
              <a:buClr>
                <a:srgbClr val="0BD0D9"/>
              </a:buClr>
              <a:buFont typeface="Merriweather"/>
              <a:buChar char="●"/>
              <a:defRPr/>
            </a:lvl1pPr>
            <a:lvl2pPr indent="-133667" marL="711200" rtl="0" algn="l">
              <a:spcBef>
                <a:spcPts val="540"/>
              </a:spcBef>
              <a:spcAft>
                <a:spcPts val="0"/>
              </a:spcAft>
              <a:buClr>
                <a:schemeClr val="accent1"/>
              </a:buClr>
              <a:buFont typeface="Merriweather"/>
              <a:buChar char="●"/>
              <a:defRPr/>
            </a:lvl2pPr>
            <a:lvl3pPr indent="-177164" marL="1016000" rtl="0" algn="l">
              <a:spcBef>
                <a:spcPts val="460"/>
              </a:spcBef>
              <a:spcAft>
                <a:spcPts val="0"/>
              </a:spcAft>
              <a:buClr>
                <a:schemeClr val="accent2"/>
              </a:buClr>
              <a:buFont typeface="Merriweather"/>
              <a:buChar char="●"/>
              <a:defRPr/>
            </a:lvl3pPr>
            <a:lvl4pPr indent="-148907" marL="1319213" rtl="0" algn="l">
              <a:spcBef>
                <a:spcPts val="440"/>
              </a:spcBef>
              <a:spcAft>
                <a:spcPts val="0"/>
              </a:spcAft>
              <a:buClr>
                <a:srgbClr val="0BD0D9"/>
              </a:buClr>
              <a:buFont typeface="Merriweather"/>
              <a:buChar char="●"/>
              <a:defRPr/>
            </a:lvl4pPr>
            <a:lvl5pPr indent="-148907" marL="1624013" rtl="0" algn="l">
              <a:spcBef>
                <a:spcPts val="440"/>
              </a:spcBef>
              <a:spcAft>
                <a:spcPts val="0"/>
              </a:spcAft>
              <a:buClr>
                <a:srgbClr val="10CF9B"/>
              </a:buClr>
              <a:buFont typeface="Merriweather"/>
              <a:buChar char="●"/>
              <a:defRPr/>
            </a:lvl5pPr>
            <a:lvl6pPr indent="-148908" marL="2081213" rtl="0" algn="l">
              <a:spcBef>
                <a:spcPts val="440"/>
              </a:spcBef>
              <a:spcAft>
                <a:spcPts val="0"/>
              </a:spcAft>
              <a:buClr>
                <a:srgbClr val="10CF9B"/>
              </a:buClr>
              <a:buFont typeface="Merriweather"/>
              <a:buChar char="●"/>
              <a:defRPr/>
            </a:lvl6pPr>
            <a:lvl7pPr indent="-148908" marL="2538413" rtl="0" algn="l">
              <a:spcBef>
                <a:spcPts val="440"/>
              </a:spcBef>
              <a:spcAft>
                <a:spcPts val="0"/>
              </a:spcAft>
              <a:buClr>
                <a:srgbClr val="10CF9B"/>
              </a:buClr>
              <a:buFont typeface="Merriweather"/>
              <a:buChar char="●"/>
              <a:defRPr/>
            </a:lvl7pPr>
            <a:lvl8pPr indent="-148908" marL="2995613" rtl="0" algn="l">
              <a:spcBef>
                <a:spcPts val="440"/>
              </a:spcBef>
              <a:spcAft>
                <a:spcPts val="0"/>
              </a:spcAft>
              <a:buClr>
                <a:srgbClr val="10CF9B"/>
              </a:buClr>
              <a:buFont typeface="Merriweather"/>
              <a:buChar char="●"/>
              <a:defRPr/>
            </a:lvl8pPr>
            <a:lvl9pPr indent="-148907" marL="3452813" rtl="0" algn="l">
              <a:spcBef>
                <a:spcPts val="440"/>
              </a:spcBef>
              <a:spcAft>
                <a:spcPts val="0"/>
              </a:spcAft>
              <a:buClr>
                <a:srgbClr val="10CF9B"/>
              </a:buClr>
              <a:buFont typeface="Merriweather"/>
              <a:buChar char="●"/>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ítulo e conteúdo">
    <p:spTree>
      <p:nvGrpSpPr>
        <p:cNvPr id="53" name="Shape 53"/>
        <p:cNvGrpSpPr/>
        <p:nvPr/>
      </p:nvGrpSpPr>
      <p:grpSpPr>
        <a:xfrm>
          <a:off x="0" y="0"/>
          <a:ext cx="0" cy="0"/>
          <a:chOff x="0" y="0"/>
          <a:chExt cx="0" cy="0"/>
        </a:xfrm>
      </p:grpSpPr>
      <p:sp>
        <p:nvSpPr>
          <p:cNvPr id="54" name="Shape 54"/>
          <p:cNvSpPr txBox="1"/>
          <p:nvPr>
            <p:ph type="title"/>
          </p:nvPr>
        </p:nvSpPr>
        <p:spPr>
          <a:xfrm>
            <a:off x="508000" y="782637"/>
            <a:ext cx="9144000" cy="1270000"/>
          </a:xfrm>
          <a:prstGeom prst="rect">
            <a:avLst/>
          </a:prstGeom>
          <a:noFill/>
          <a:ln>
            <a:noFill/>
          </a:ln>
        </p:spPr>
        <p:txBody>
          <a:bodyPr anchorCtr="0" anchor="b" bIns="91425" lIns="91425" rIns="91425" tIns="91425"/>
          <a:lstStyle>
            <a:lvl1pPr rtl="0" algn="l">
              <a:spcBef>
                <a:spcPts val="0"/>
              </a:spcBef>
              <a:spcAft>
                <a:spcPts val="0"/>
              </a:spcAft>
              <a:defRPr/>
            </a:lvl1pPr>
            <a:lvl2pPr rtl="0" algn="l">
              <a:spcBef>
                <a:spcPts val="0"/>
              </a:spcBef>
              <a:spcAft>
                <a:spcPts val="0"/>
              </a:spcAft>
              <a:defRPr/>
            </a:lvl2pPr>
            <a:lvl3pPr rtl="0" algn="l">
              <a:spcBef>
                <a:spcPts val="0"/>
              </a:spcBef>
              <a:spcAft>
                <a:spcPts val="0"/>
              </a:spcAft>
              <a:defRPr/>
            </a:lvl3pPr>
            <a:lvl4pPr rtl="0" algn="l">
              <a:spcBef>
                <a:spcPts val="0"/>
              </a:spcBef>
              <a:spcAft>
                <a:spcPts val="0"/>
              </a:spcAft>
              <a:defRPr/>
            </a:lvl4pPr>
            <a:lvl5pPr rtl="0" algn="l">
              <a:spcBef>
                <a:spcPts val="0"/>
              </a:spcBef>
              <a:spcAft>
                <a:spcPts val="0"/>
              </a:spcAft>
              <a:defRPr/>
            </a:lvl5pPr>
            <a:lvl6pPr marL="457200" rtl="0" algn="l">
              <a:spcBef>
                <a:spcPts val="0"/>
              </a:spcBef>
              <a:spcAft>
                <a:spcPts val="0"/>
              </a:spcAft>
              <a:defRPr/>
            </a:lvl6pPr>
            <a:lvl7pPr marL="914400" rtl="0" algn="l">
              <a:spcBef>
                <a:spcPts val="0"/>
              </a:spcBef>
              <a:spcAft>
                <a:spcPts val="0"/>
              </a:spcAft>
              <a:defRPr/>
            </a:lvl7pPr>
            <a:lvl8pPr marL="1371600" rtl="0" algn="l">
              <a:spcBef>
                <a:spcPts val="0"/>
              </a:spcBef>
              <a:spcAft>
                <a:spcPts val="0"/>
              </a:spcAft>
              <a:defRPr/>
            </a:lvl8pPr>
            <a:lvl9pPr marL="1828800" rtl="0" algn="l">
              <a:spcBef>
                <a:spcPts val="0"/>
              </a:spcBef>
              <a:spcAft>
                <a:spcPts val="0"/>
              </a:spcAft>
              <a:defRPr/>
            </a:lvl9pPr>
          </a:lstStyle>
          <a:p/>
        </p:txBody>
      </p:sp>
      <p:sp>
        <p:nvSpPr>
          <p:cNvPr id="55" name="Shape 55"/>
          <p:cNvSpPr txBox="1"/>
          <p:nvPr>
            <p:ph idx="1" type="body"/>
          </p:nvPr>
        </p:nvSpPr>
        <p:spPr>
          <a:xfrm>
            <a:off x="508000" y="2149475"/>
            <a:ext cx="9144000" cy="4878387"/>
          </a:xfrm>
          <a:prstGeom prst="rect">
            <a:avLst/>
          </a:prstGeom>
          <a:noFill/>
          <a:ln>
            <a:noFill/>
          </a:ln>
        </p:spPr>
        <p:txBody>
          <a:bodyPr anchorCtr="0" anchor="t" bIns="91425" lIns="91425" rIns="91425" tIns="91425"/>
          <a:lstStyle>
            <a:lvl1pPr indent="-128270" marL="303213" rtl="0" algn="l">
              <a:spcBef>
                <a:spcPts val="580"/>
              </a:spcBef>
              <a:spcAft>
                <a:spcPts val="0"/>
              </a:spcAft>
              <a:buClr>
                <a:srgbClr val="0BD0D9"/>
              </a:buClr>
              <a:buFont typeface="Merriweather"/>
              <a:buChar char="●"/>
              <a:defRPr/>
            </a:lvl1pPr>
            <a:lvl2pPr indent="-133667" marL="711200" rtl="0" algn="l">
              <a:spcBef>
                <a:spcPts val="540"/>
              </a:spcBef>
              <a:spcAft>
                <a:spcPts val="0"/>
              </a:spcAft>
              <a:buClr>
                <a:schemeClr val="accent1"/>
              </a:buClr>
              <a:buFont typeface="Merriweather"/>
              <a:buChar char="●"/>
              <a:defRPr/>
            </a:lvl2pPr>
            <a:lvl3pPr indent="-177164" marL="1016000" rtl="0" algn="l">
              <a:spcBef>
                <a:spcPts val="460"/>
              </a:spcBef>
              <a:spcAft>
                <a:spcPts val="0"/>
              </a:spcAft>
              <a:buClr>
                <a:schemeClr val="accent2"/>
              </a:buClr>
              <a:buFont typeface="Merriweather"/>
              <a:buChar char="●"/>
              <a:defRPr/>
            </a:lvl3pPr>
            <a:lvl4pPr indent="-148907" marL="1319213" rtl="0" algn="l">
              <a:spcBef>
                <a:spcPts val="440"/>
              </a:spcBef>
              <a:spcAft>
                <a:spcPts val="0"/>
              </a:spcAft>
              <a:buClr>
                <a:srgbClr val="0BD0D9"/>
              </a:buClr>
              <a:buFont typeface="Merriweather"/>
              <a:buChar char="●"/>
              <a:defRPr/>
            </a:lvl4pPr>
            <a:lvl5pPr indent="-148907" marL="1624013" rtl="0" algn="l">
              <a:spcBef>
                <a:spcPts val="440"/>
              </a:spcBef>
              <a:spcAft>
                <a:spcPts val="0"/>
              </a:spcAft>
              <a:buClr>
                <a:srgbClr val="10CF9B"/>
              </a:buClr>
              <a:buFont typeface="Merriweather"/>
              <a:buChar char="●"/>
              <a:defRPr/>
            </a:lvl5pPr>
            <a:lvl6pPr indent="-148908" marL="2081213" rtl="0" algn="l">
              <a:spcBef>
                <a:spcPts val="440"/>
              </a:spcBef>
              <a:spcAft>
                <a:spcPts val="0"/>
              </a:spcAft>
              <a:buClr>
                <a:srgbClr val="10CF9B"/>
              </a:buClr>
              <a:buFont typeface="Merriweather"/>
              <a:buChar char="●"/>
              <a:defRPr/>
            </a:lvl6pPr>
            <a:lvl7pPr indent="-148908" marL="2538413" rtl="0" algn="l">
              <a:spcBef>
                <a:spcPts val="440"/>
              </a:spcBef>
              <a:spcAft>
                <a:spcPts val="0"/>
              </a:spcAft>
              <a:buClr>
                <a:srgbClr val="10CF9B"/>
              </a:buClr>
              <a:buFont typeface="Merriweather"/>
              <a:buChar char="●"/>
              <a:defRPr/>
            </a:lvl7pPr>
            <a:lvl8pPr indent="-148908" marL="2995613" rtl="0" algn="l">
              <a:spcBef>
                <a:spcPts val="440"/>
              </a:spcBef>
              <a:spcAft>
                <a:spcPts val="0"/>
              </a:spcAft>
              <a:buClr>
                <a:srgbClr val="10CF9B"/>
              </a:buClr>
              <a:buFont typeface="Merriweather"/>
              <a:buChar char="●"/>
              <a:defRPr/>
            </a:lvl8pPr>
            <a:lvl9pPr indent="-148907" marL="3452813" rtl="0" algn="l">
              <a:spcBef>
                <a:spcPts val="440"/>
              </a:spcBef>
              <a:spcAft>
                <a:spcPts val="0"/>
              </a:spcAft>
              <a:buClr>
                <a:srgbClr val="10CF9B"/>
              </a:buClr>
              <a:buFont typeface="Merriweather"/>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Slide de título">
    <p:spTree>
      <p:nvGrpSpPr>
        <p:cNvPr id="56" name="Shape 56"/>
        <p:cNvGrpSpPr/>
        <p:nvPr/>
      </p:nvGrpSpPr>
      <p:grpSpPr>
        <a:xfrm>
          <a:off x="0" y="0"/>
          <a:ext cx="0" cy="0"/>
          <a:chOff x="0" y="0"/>
          <a:chExt cx="0" cy="0"/>
        </a:xfrm>
      </p:grpSpPr>
      <p:sp>
        <p:nvSpPr>
          <p:cNvPr id="57" name="Shape 57"/>
          <p:cNvSpPr txBox="1"/>
          <p:nvPr>
            <p:ph type="ctrTitle"/>
          </p:nvPr>
        </p:nvSpPr>
        <p:spPr>
          <a:xfrm>
            <a:off x="762000" y="2366963"/>
            <a:ext cx="8635999" cy="1633536"/>
          </a:xfrm>
          <a:prstGeom prst="rect">
            <a:avLst/>
          </a:prstGeom>
          <a:noFill/>
          <a:ln>
            <a:noFill/>
          </a:ln>
        </p:spPr>
        <p:txBody>
          <a:bodyPr anchorCtr="0" anchor="b" bIns="91425" lIns="91425" rIns="91425" tIns="91425"/>
          <a:lstStyle>
            <a:lvl1pPr indent="0" marL="0" marR="0" rtl="0" algn="l">
              <a:spcBef>
                <a:spcPts val="0"/>
              </a:spcBef>
              <a:spcAft>
                <a:spcPts val="0"/>
              </a:spcAft>
              <a:defRPr/>
            </a:lvl1pPr>
            <a:lvl2pPr indent="0" marL="0" marR="0" rtl="0" algn="l">
              <a:spcBef>
                <a:spcPts val="0"/>
              </a:spcBef>
              <a:spcAft>
                <a:spcPts val="0"/>
              </a:spcAft>
              <a:defRPr/>
            </a:lvl2pPr>
            <a:lvl3pPr indent="0" marL="0" marR="0" rtl="0" algn="l">
              <a:spcBef>
                <a:spcPts val="0"/>
              </a:spcBef>
              <a:spcAft>
                <a:spcPts val="0"/>
              </a:spcAft>
              <a:defRPr/>
            </a:lvl3pPr>
            <a:lvl4pPr indent="0" marL="0" marR="0" rtl="0" algn="l">
              <a:spcBef>
                <a:spcPts val="0"/>
              </a:spcBef>
              <a:spcAft>
                <a:spcPts val="0"/>
              </a:spcAft>
              <a:defRPr/>
            </a:lvl4pPr>
            <a:lvl5pPr indent="0" marL="0" marR="0" rtl="0" algn="l">
              <a:spcBef>
                <a:spcPts val="0"/>
              </a:spcBef>
              <a:spcAft>
                <a:spcPts val="0"/>
              </a:spcAft>
              <a:defRPr/>
            </a:lvl5pPr>
            <a:lvl6pPr indent="0" marL="457200" marR="0" rtl="0" algn="l">
              <a:spcBef>
                <a:spcPts val="0"/>
              </a:spcBef>
              <a:spcAft>
                <a:spcPts val="0"/>
              </a:spcAft>
              <a:defRPr/>
            </a:lvl6pPr>
            <a:lvl7pPr indent="0" marL="914400" marR="0" rtl="0" algn="l">
              <a:spcBef>
                <a:spcPts val="0"/>
              </a:spcBef>
              <a:spcAft>
                <a:spcPts val="0"/>
              </a:spcAft>
              <a:defRPr/>
            </a:lvl7pPr>
            <a:lvl8pPr indent="0" marL="1371600" marR="0" rtl="0" algn="l">
              <a:spcBef>
                <a:spcPts val="0"/>
              </a:spcBef>
              <a:spcAft>
                <a:spcPts val="0"/>
              </a:spcAft>
              <a:defRPr/>
            </a:lvl8pPr>
            <a:lvl9pPr indent="0" marL="1828800" marR="0" rtl="0" algn="l">
              <a:spcBef>
                <a:spcPts val="0"/>
              </a:spcBef>
              <a:spcAft>
                <a:spcPts val="0"/>
              </a:spcAft>
              <a:defRPr/>
            </a:lvl9pPr>
          </a:lstStyle>
          <a:p/>
        </p:txBody>
      </p:sp>
      <p:sp>
        <p:nvSpPr>
          <p:cNvPr id="58" name="Shape 58"/>
          <p:cNvSpPr txBox="1"/>
          <p:nvPr>
            <p:ph idx="1" type="subTitle"/>
          </p:nvPr>
        </p:nvSpPr>
        <p:spPr>
          <a:xfrm>
            <a:off x="1524000" y="4318000"/>
            <a:ext cx="7112000" cy="1947862"/>
          </a:xfrm>
          <a:prstGeom prst="rect">
            <a:avLst/>
          </a:prstGeom>
          <a:noFill/>
          <a:ln>
            <a:noFill/>
          </a:ln>
        </p:spPr>
        <p:txBody>
          <a:bodyPr anchorCtr="0" anchor="t" bIns="91425" lIns="91425" rIns="91425" tIns="91425"/>
          <a:lstStyle>
            <a:lvl1pPr indent="0" marL="0" marR="0" rtl="0" algn="ctr">
              <a:spcBef>
                <a:spcPts val="580"/>
              </a:spcBef>
              <a:spcAft>
                <a:spcPts val="0"/>
              </a:spcAft>
              <a:buClr>
                <a:srgbClr val="0BD0D9"/>
              </a:buClr>
              <a:buFont typeface="Merriweather"/>
              <a:buNone/>
              <a:defRPr/>
            </a:lvl1pPr>
            <a:lvl2pPr indent="0" marL="457200" marR="0" rtl="0" algn="ctr">
              <a:spcBef>
                <a:spcPts val="540"/>
              </a:spcBef>
              <a:spcAft>
                <a:spcPts val="0"/>
              </a:spcAft>
              <a:buClr>
                <a:schemeClr val="accent1"/>
              </a:buClr>
              <a:buFont typeface="Merriweather"/>
              <a:buNone/>
              <a:defRPr/>
            </a:lvl2pPr>
            <a:lvl3pPr indent="0" marL="914400" marR="0" rtl="0" algn="ctr">
              <a:spcBef>
                <a:spcPts val="460"/>
              </a:spcBef>
              <a:spcAft>
                <a:spcPts val="0"/>
              </a:spcAft>
              <a:buClr>
                <a:schemeClr val="accent2"/>
              </a:buClr>
              <a:buFont typeface="Merriweather"/>
              <a:buNone/>
              <a:defRPr/>
            </a:lvl3pPr>
            <a:lvl4pPr indent="0" marL="1371600" marR="0" rtl="0" algn="ctr">
              <a:spcBef>
                <a:spcPts val="440"/>
              </a:spcBef>
              <a:spcAft>
                <a:spcPts val="0"/>
              </a:spcAft>
              <a:buClr>
                <a:srgbClr val="0BD0D9"/>
              </a:buClr>
              <a:buFont typeface="Merriweather"/>
              <a:buNone/>
              <a:defRPr/>
            </a:lvl4pPr>
            <a:lvl5pPr indent="0" marL="1828800" marR="0" rtl="0" algn="ctr">
              <a:spcBef>
                <a:spcPts val="440"/>
              </a:spcBef>
              <a:spcAft>
                <a:spcPts val="0"/>
              </a:spcAft>
              <a:buClr>
                <a:srgbClr val="10CF9B"/>
              </a:buClr>
              <a:buFont typeface="Merriweather"/>
              <a:buNone/>
              <a:defRPr/>
            </a:lvl5pPr>
            <a:lvl6pPr indent="0" marL="2286000" marR="0" rtl="0" algn="ctr">
              <a:spcBef>
                <a:spcPts val="440"/>
              </a:spcBef>
              <a:spcAft>
                <a:spcPts val="0"/>
              </a:spcAft>
              <a:buClr>
                <a:srgbClr val="10CF9B"/>
              </a:buClr>
              <a:buFont typeface="Merriweather"/>
              <a:buNone/>
              <a:defRPr/>
            </a:lvl6pPr>
            <a:lvl7pPr indent="0" marL="2743200" marR="0" rtl="0" algn="ctr">
              <a:spcBef>
                <a:spcPts val="440"/>
              </a:spcBef>
              <a:spcAft>
                <a:spcPts val="0"/>
              </a:spcAft>
              <a:buClr>
                <a:srgbClr val="10CF9B"/>
              </a:buClr>
              <a:buFont typeface="Merriweather"/>
              <a:buNone/>
              <a:defRPr/>
            </a:lvl7pPr>
            <a:lvl8pPr indent="0" marL="3200400" marR="0" rtl="0" algn="ctr">
              <a:spcBef>
                <a:spcPts val="440"/>
              </a:spcBef>
              <a:spcAft>
                <a:spcPts val="0"/>
              </a:spcAft>
              <a:buClr>
                <a:srgbClr val="10CF9B"/>
              </a:buClr>
              <a:buFont typeface="Merriweather"/>
              <a:buNone/>
              <a:defRPr/>
            </a:lvl8pPr>
            <a:lvl9pPr indent="0" marL="3657600" marR="0" rtl="0" algn="ctr">
              <a:spcBef>
                <a:spcPts val="440"/>
              </a:spcBef>
              <a:spcAft>
                <a:spcPts val="0"/>
              </a:spcAft>
              <a:buClr>
                <a:srgbClr val="10CF9B"/>
              </a:buClr>
              <a:buFont typeface="Merriweather"/>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x">
  <p:cSld name="Título e texto vertical">
    <p:spTree>
      <p:nvGrpSpPr>
        <p:cNvPr id="26" name="Shape 26"/>
        <p:cNvGrpSpPr/>
        <p:nvPr/>
      </p:nvGrpSpPr>
      <p:grpSpPr>
        <a:xfrm>
          <a:off x="0" y="0"/>
          <a:ext cx="0" cy="0"/>
          <a:chOff x="0" y="0"/>
          <a:chExt cx="0" cy="0"/>
        </a:xfrm>
      </p:grpSpPr>
      <p:sp>
        <p:nvSpPr>
          <p:cNvPr id="27" name="Shape 27"/>
          <p:cNvSpPr txBox="1"/>
          <p:nvPr>
            <p:ph type="title"/>
          </p:nvPr>
        </p:nvSpPr>
        <p:spPr>
          <a:xfrm>
            <a:off x="508000" y="782637"/>
            <a:ext cx="9144000" cy="1270000"/>
          </a:xfrm>
          <a:prstGeom prst="rect">
            <a:avLst/>
          </a:prstGeom>
          <a:noFill/>
          <a:ln>
            <a:noFill/>
          </a:ln>
        </p:spPr>
        <p:txBody>
          <a:bodyPr anchorCtr="0" anchor="b" bIns="91425" lIns="91425" rIns="91425" tIns="91425"/>
          <a:lstStyle>
            <a:lvl1pPr rtl="0" algn="l">
              <a:spcBef>
                <a:spcPts val="0"/>
              </a:spcBef>
              <a:spcAft>
                <a:spcPts val="0"/>
              </a:spcAft>
              <a:defRPr/>
            </a:lvl1pPr>
            <a:lvl2pPr rtl="0" algn="l">
              <a:spcBef>
                <a:spcPts val="0"/>
              </a:spcBef>
              <a:spcAft>
                <a:spcPts val="0"/>
              </a:spcAft>
              <a:defRPr/>
            </a:lvl2pPr>
            <a:lvl3pPr rtl="0" algn="l">
              <a:spcBef>
                <a:spcPts val="0"/>
              </a:spcBef>
              <a:spcAft>
                <a:spcPts val="0"/>
              </a:spcAft>
              <a:defRPr/>
            </a:lvl3pPr>
            <a:lvl4pPr rtl="0" algn="l">
              <a:spcBef>
                <a:spcPts val="0"/>
              </a:spcBef>
              <a:spcAft>
                <a:spcPts val="0"/>
              </a:spcAft>
              <a:defRPr/>
            </a:lvl4pPr>
            <a:lvl5pPr rtl="0" algn="l">
              <a:spcBef>
                <a:spcPts val="0"/>
              </a:spcBef>
              <a:spcAft>
                <a:spcPts val="0"/>
              </a:spcAft>
              <a:defRPr/>
            </a:lvl5pPr>
            <a:lvl6pPr marL="457200" rtl="0" algn="l">
              <a:spcBef>
                <a:spcPts val="0"/>
              </a:spcBef>
              <a:spcAft>
                <a:spcPts val="0"/>
              </a:spcAft>
              <a:defRPr/>
            </a:lvl6pPr>
            <a:lvl7pPr marL="914400" rtl="0" algn="l">
              <a:spcBef>
                <a:spcPts val="0"/>
              </a:spcBef>
              <a:spcAft>
                <a:spcPts val="0"/>
              </a:spcAft>
              <a:defRPr/>
            </a:lvl7pPr>
            <a:lvl8pPr marL="1371600" rtl="0" algn="l">
              <a:spcBef>
                <a:spcPts val="0"/>
              </a:spcBef>
              <a:spcAft>
                <a:spcPts val="0"/>
              </a:spcAft>
              <a:defRPr/>
            </a:lvl8pPr>
            <a:lvl9pPr marL="1828800" rtl="0" algn="l">
              <a:spcBef>
                <a:spcPts val="0"/>
              </a:spcBef>
              <a:spcAft>
                <a:spcPts val="0"/>
              </a:spcAft>
              <a:defRPr/>
            </a:lvl9pPr>
          </a:lstStyle>
          <a:p/>
        </p:txBody>
      </p:sp>
      <p:sp>
        <p:nvSpPr>
          <p:cNvPr id="28" name="Shape 28"/>
          <p:cNvSpPr txBox="1"/>
          <p:nvPr>
            <p:ph idx="1" type="body"/>
          </p:nvPr>
        </p:nvSpPr>
        <p:spPr>
          <a:xfrm rot="5400000">
            <a:off x="2640806" y="16668"/>
            <a:ext cx="4878387" cy="9144000"/>
          </a:xfrm>
          <a:prstGeom prst="rect">
            <a:avLst/>
          </a:prstGeom>
          <a:noFill/>
          <a:ln>
            <a:noFill/>
          </a:ln>
        </p:spPr>
        <p:txBody>
          <a:bodyPr anchorCtr="0" anchor="t" bIns="91425" lIns="91425" rIns="91425" tIns="91425"/>
          <a:lstStyle>
            <a:lvl1pPr indent="-128270" marL="303213" rtl="0" algn="l">
              <a:spcBef>
                <a:spcPts val="580"/>
              </a:spcBef>
              <a:spcAft>
                <a:spcPts val="0"/>
              </a:spcAft>
              <a:buClr>
                <a:srgbClr val="0BD0D9"/>
              </a:buClr>
              <a:buFont typeface="Merriweather"/>
              <a:buChar char="●"/>
              <a:defRPr/>
            </a:lvl1pPr>
            <a:lvl2pPr indent="-133667" marL="711200" rtl="0" algn="l">
              <a:spcBef>
                <a:spcPts val="540"/>
              </a:spcBef>
              <a:spcAft>
                <a:spcPts val="0"/>
              </a:spcAft>
              <a:buClr>
                <a:schemeClr val="accent1"/>
              </a:buClr>
              <a:buFont typeface="Merriweather"/>
              <a:buChar char="●"/>
              <a:defRPr/>
            </a:lvl2pPr>
            <a:lvl3pPr indent="-177164" marL="1016000" rtl="0" algn="l">
              <a:spcBef>
                <a:spcPts val="460"/>
              </a:spcBef>
              <a:spcAft>
                <a:spcPts val="0"/>
              </a:spcAft>
              <a:buClr>
                <a:schemeClr val="accent2"/>
              </a:buClr>
              <a:buFont typeface="Merriweather"/>
              <a:buChar char="●"/>
              <a:defRPr/>
            </a:lvl3pPr>
            <a:lvl4pPr indent="-148907" marL="1319213" rtl="0" algn="l">
              <a:spcBef>
                <a:spcPts val="440"/>
              </a:spcBef>
              <a:spcAft>
                <a:spcPts val="0"/>
              </a:spcAft>
              <a:buClr>
                <a:srgbClr val="0BD0D9"/>
              </a:buClr>
              <a:buFont typeface="Merriweather"/>
              <a:buChar char="●"/>
              <a:defRPr/>
            </a:lvl4pPr>
            <a:lvl5pPr indent="-148907" marL="1624013" rtl="0" algn="l">
              <a:spcBef>
                <a:spcPts val="440"/>
              </a:spcBef>
              <a:spcAft>
                <a:spcPts val="0"/>
              </a:spcAft>
              <a:buClr>
                <a:srgbClr val="10CF9B"/>
              </a:buClr>
              <a:buFont typeface="Merriweather"/>
              <a:buChar char="●"/>
              <a:defRPr/>
            </a:lvl5pPr>
            <a:lvl6pPr indent="-148908" marL="2081213" rtl="0" algn="l">
              <a:spcBef>
                <a:spcPts val="440"/>
              </a:spcBef>
              <a:spcAft>
                <a:spcPts val="0"/>
              </a:spcAft>
              <a:buClr>
                <a:srgbClr val="10CF9B"/>
              </a:buClr>
              <a:buFont typeface="Merriweather"/>
              <a:buChar char="●"/>
              <a:defRPr/>
            </a:lvl6pPr>
            <a:lvl7pPr indent="-148908" marL="2538413" rtl="0" algn="l">
              <a:spcBef>
                <a:spcPts val="440"/>
              </a:spcBef>
              <a:spcAft>
                <a:spcPts val="0"/>
              </a:spcAft>
              <a:buClr>
                <a:srgbClr val="10CF9B"/>
              </a:buClr>
              <a:buFont typeface="Merriweather"/>
              <a:buChar char="●"/>
              <a:defRPr/>
            </a:lvl7pPr>
            <a:lvl8pPr indent="-148908" marL="2995613" rtl="0" algn="l">
              <a:spcBef>
                <a:spcPts val="440"/>
              </a:spcBef>
              <a:spcAft>
                <a:spcPts val="0"/>
              </a:spcAft>
              <a:buClr>
                <a:srgbClr val="10CF9B"/>
              </a:buClr>
              <a:buFont typeface="Merriweather"/>
              <a:buChar char="●"/>
              <a:defRPr/>
            </a:lvl8pPr>
            <a:lvl9pPr indent="-148907" marL="3452813" rtl="0" algn="l">
              <a:spcBef>
                <a:spcPts val="440"/>
              </a:spcBef>
              <a:spcAft>
                <a:spcPts val="0"/>
              </a:spcAft>
              <a:buClr>
                <a:srgbClr val="10CF9B"/>
              </a:buClr>
              <a:buFont typeface="Merriweather"/>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picTx">
  <p:cSld name="Imagem com Legenda">
    <p:spTree>
      <p:nvGrpSpPr>
        <p:cNvPr id="29" name="Shape 29"/>
        <p:cNvGrpSpPr/>
        <p:nvPr/>
      </p:nvGrpSpPr>
      <p:grpSpPr>
        <a:xfrm>
          <a:off x="0" y="0"/>
          <a:ext cx="0" cy="0"/>
          <a:chOff x="0" y="0"/>
          <a:chExt cx="0" cy="0"/>
        </a:xfrm>
      </p:grpSpPr>
      <p:sp>
        <p:nvSpPr>
          <p:cNvPr id="30" name="Shape 30"/>
          <p:cNvSpPr txBox="1"/>
          <p:nvPr>
            <p:ph type="title"/>
          </p:nvPr>
        </p:nvSpPr>
        <p:spPr>
          <a:xfrm>
            <a:off x="1990725" y="5334000"/>
            <a:ext cx="6096000" cy="630237"/>
          </a:xfrm>
          <a:prstGeom prst="rect">
            <a:avLst/>
          </a:prstGeom>
          <a:noFill/>
          <a:ln>
            <a:noFill/>
          </a:ln>
        </p:spPr>
        <p:txBody>
          <a:bodyPr anchorCtr="0" anchor="b" bIns="91425" lIns="91425" rIns="91425" tIns="91425"/>
          <a:lstStyle>
            <a:lvl1pPr rtl="0" algn="l">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31" name="Shape 31"/>
          <p:cNvSpPr/>
          <p:nvPr>
            <p:ph idx="2" type="pic"/>
          </p:nvPr>
        </p:nvSpPr>
        <p:spPr>
          <a:xfrm>
            <a:off x="1990725" y="681037"/>
            <a:ext cx="6096000" cy="4572000"/>
          </a:xfrm>
          <a:prstGeom prst="rect">
            <a:avLst/>
          </a:prstGeom>
          <a:noFill/>
          <a:ln>
            <a:noFill/>
          </a:ln>
        </p:spPr>
      </p:sp>
      <p:sp>
        <p:nvSpPr>
          <p:cNvPr id="32" name="Shape 32"/>
          <p:cNvSpPr txBox="1"/>
          <p:nvPr>
            <p:ph idx="1" type="body"/>
          </p:nvPr>
        </p:nvSpPr>
        <p:spPr>
          <a:xfrm>
            <a:off x="1990725" y="5964237"/>
            <a:ext cx="6096000" cy="893762"/>
          </a:xfrm>
          <a:prstGeom prst="rect">
            <a:avLst/>
          </a:prstGeom>
          <a:noFill/>
          <a:ln>
            <a:noFill/>
          </a:ln>
        </p:spPr>
        <p:txBody>
          <a:bodyPr anchorCtr="0" anchor="t" bIns="91425" lIns="91425" rIns="91425" tIns="91425"/>
          <a:lstStyle>
            <a:lvl1pPr indent="0" marL="0" rtl="0">
              <a:spcBef>
                <a:spcPts val="0"/>
              </a:spcBef>
              <a:buFont typeface="Merriweather"/>
              <a:buNone/>
              <a:defRPr/>
            </a:lvl1pPr>
            <a:lvl2pPr indent="0" marL="457200" rtl="0">
              <a:spcBef>
                <a:spcPts val="0"/>
              </a:spcBef>
              <a:buFont typeface="Merriweather"/>
              <a:buNone/>
              <a:defRPr/>
            </a:lvl2pPr>
            <a:lvl3pPr indent="0" marL="914400" rtl="0">
              <a:spcBef>
                <a:spcPts val="0"/>
              </a:spcBef>
              <a:buFont typeface="Merriweather"/>
              <a:buNone/>
              <a:defRPr/>
            </a:lvl3pPr>
            <a:lvl4pPr indent="0" marL="1371600" rtl="0">
              <a:spcBef>
                <a:spcPts val="0"/>
              </a:spcBef>
              <a:buFont typeface="Merriweather"/>
              <a:buNone/>
              <a:defRPr/>
            </a:lvl4pPr>
            <a:lvl5pPr indent="0" marL="1828800" rtl="0">
              <a:spcBef>
                <a:spcPts val="0"/>
              </a:spcBef>
              <a:buFont typeface="Merriweather"/>
              <a:buNone/>
              <a:defRPr/>
            </a:lvl5pPr>
            <a:lvl6pPr indent="0" marL="2286000" rtl="0">
              <a:spcBef>
                <a:spcPts val="0"/>
              </a:spcBef>
              <a:buFont typeface="Merriweather"/>
              <a:buNone/>
              <a:defRPr/>
            </a:lvl6pPr>
            <a:lvl7pPr indent="0" marL="2743200" rtl="0">
              <a:spcBef>
                <a:spcPts val="0"/>
              </a:spcBef>
              <a:buFont typeface="Merriweather"/>
              <a:buNone/>
              <a:defRPr/>
            </a:lvl7pPr>
            <a:lvl8pPr indent="0" marL="3200400" rtl="0">
              <a:spcBef>
                <a:spcPts val="0"/>
              </a:spcBef>
              <a:buFont typeface="Merriweather"/>
              <a:buNone/>
              <a:defRPr/>
            </a:lvl8pPr>
            <a:lvl9pPr indent="0" marL="3657600" rtl="0">
              <a:spcBef>
                <a:spcPts val="0"/>
              </a:spcBef>
              <a:buFont typeface="Merriweather"/>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Tx">
  <p:cSld name="Conteúdo com Legenda">
    <p:spTree>
      <p:nvGrpSpPr>
        <p:cNvPr id="33" name="Shape 33"/>
        <p:cNvGrpSpPr/>
        <p:nvPr/>
      </p:nvGrpSpPr>
      <p:grpSpPr>
        <a:xfrm>
          <a:off x="0" y="0"/>
          <a:ext cx="0" cy="0"/>
          <a:chOff x="0" y="0"/>
          <a:chExt cx="0" cy="0"/>
        </a:xfrm>
      </p:grpSpPr>
      <p:sp>
        <p:nvSpPr>
          <p:cNvPr id="34" name="Shape 34"/>
          <p:cNvSpPr txBox="1"/>
          <p:nvPr>
            <p:ph type="title"/>
          </p:nvPr>
        </p:nvSpPr>
        <p:spPr>
          <a:xfrm>
            <a:off x="508000" y="303212"/>
            <a:ext cx="3343274" cy="1290636"/>
          </a:xfrm>
          <a:prstGeom prst="rect">
            <a:avLst/>
          </a:prstGeom>
          <a:noFill/>
          <a:ln>
            <a:noFill/>
          </a:ln>
        </p:spPr>
        <p:txBody>
          <a:bodyPr anchorCtr="0" anchor="b" bIns="91425" lIns="91425" rIns="91425" tIns="91425"/>
          <a:lstStyle>
            <a:lvl1pPr rtl="0" algn="l">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35" name="Shape 35"/>
          <p:cNvSpPr txBox="1"/>
          <p:nvPr>
            <p:ph idx="1" type="body"/>
          </p:nvPr>
        </p:nvSpPr>
        <p:spPr>
          <a:xfrm>
            <a:off x="3971925" y="303212"/>
            <a:ext cx="5680075" cy="6503987"/>
          </a:xfrm>
          <a:prstGeom prst="rect">
            <a:avLst/>
          </a:prstGeom>
          <a:noFill/>
          <a:ln>
            <a:noFill/>
          </a:ln>
        </p:spPr>
        <p:txBody>
          <a:bodyPr anchorCtr="0" anchor="t"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36" name="Shape 36"/>
          <p:cNvSpPr txBox="1"/>
          <p:nvPr>
            <p:ph idx="2" type="body"/>
          </p:nvPr>
        </p:nvSpPr>
        <p:spPr>
          <a:xfrm>
            <a:off x="508000" y="1593850"/>
            <a:ext cx="3343274" cy="5213349"/>
          </a:xfrm>
          <a:prstGeom prst="rect">
            <a:avLst/>
          </a:prstGeom>
          <a:noFill/>
          <a:ln>
            <a:noFill/>
          </a:ln>
        </p:spPr>
        <p:txBody>
          <a:bodyPr anchorCtr="0" anchor="t" bIns="91425" lIns="91425" rIns="91425" tIns="91425"/>
          <a:lstStyle>
            <a:lvl1pPr indent="0" marL="0" rtl="0">
              <a:spcBef>
                <a:spcPts val="0"/>
              </a:spcBef>
              <a:buFont typeface="Merriweather"/>
              <a:buNone/>
              <a:defRPr/>
            </a:lvl1pPr>
            <a:lvl2pPr indent="0" marL="457200" rtl="0">
              <a:spcBef>
                <a:spcPts val="0"/>
              </a:spcBef>
              <a:buFont typeface="Merriweather"/>
              <a:buNone/>
              <a:defRPr/>
            </a:lvl2pPr>
            <a:lvl3pPr indent="0" marL="914400" rtl="0">
              <a:spcBef>
                <a:spcPts val="0"/>
              </a:spcBef>
              <a:buFont typeface="Merriweather"/>
              <a:buNone/>
              <a:defRPr/>
            </a:lvl3pPr>
            <a:lvl4pPr indent="0" marL="1371600" rtl="0">
              <a:spcBef>
                <a:spcPts val="0"/>
              </a:spcBef>
              <a:buFont typeface="Merriweather"/>
              <a:buNone/>
              <a:defRPr/>
            </a:lvl4pPr>
            <a:lvl5pPr indent="0" marL="1828800" rtl="0">
              <a:spcBef>
                <a:spcPts val="0"/>
              </a:spcBef>
              <a:buFont typeface="Merriweather"/>
              <a:buNone/>
              <a:defRPr/>
            </a:lvl5pPr>
            <a:lvl6pPr indent="0" marL="2286000" rtl="0">
              <a:spcBef>
                <a:spcPts val="0"/>
              </a:spcBef>
              <a:buFont typeface="Merriweather"/>
              <a:buNone/>
              <a:defRPr/>
            </a:lvl6pPr>
            <a:lvl7pPr indent="0" marL="2743200" rtl="0">
              <a:spcBef>
                <a:spcPts val="0"/>
              </a:spcBef>
              <a:buFont typeface="Merriweather"/>
              <a:buNone/>
              <a:defRPr/>
            </a:lvl7pPr>
            <a:lvl8pPr indent="0" marL="3200400" rtl="0">
              <a:spcBef>
                <a:spcPts val="0"/>
              </a:spcBef>
              <a:buFont typeface="Merriweather"/>
              <a:buNone/>
              <a:defRPr/>
            </a:lvl8pPr>
            <a:lvl9pPr indent="0" marL="3657600" rtl="0">
              <a:spcBef>
                <a:spcPts val="0"/>
              </a:spcBef>
              <a:buFont typeface="Merriweather"/>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Em branco">
    <p:spTree>
      <p:nvGrpSpPr>
        <p:cNvPr id="37" name="Shape 37"/>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Somente título">
    <p:spTree>
      <p:nvGrpSpPr>
        <p:cNvPr id="38" name="Shape 38"/>
        <p:cNvGrpSpPr/>
        <p:nvPr/>
      </p:nvGrpSpPr>
      <p:grpSpPr>
        <a:xfrm>
          <a:off x="0" y="0"/>
          <a:ext cx="0" cy="0"/>
          <a:chOff x="0" y="0"/>
          <a:chExt cx="0" cy="0"/>
        </a:xfrm>
      </p:grpSpPr>
      <p:sp>
        <p:nvSpPr>
          <p:cNvPr id="39" name="Shape 39"/>
          <p:cNvSpPr txBox="1"/>
          <p:nvPr>
            <p:ph type="title"/>
          </p:nvPr>
        </p:nvSpPr>
        <p:spPr>
          <a:xfrm>
            <a:off x="508000" y="782637"/>
            <a:ext cx="9144000" cy="1270000"/>
          </a:xfrm>
          <a:prstGeom prst="rect">
            <a:avLst/>
          </a:prstGeom>
          <a:noFill/>
          <a:ln>
            <a:noFill/>
          </a:ln>
        </p:spPr>
        <p:txBody>
          <a:bodyPr anchorCtr="0" anchor="b" bIns="91425" lIns="91425" rIns="91425" tIns="91425"/>
          <a:lstStyle>
            <a:lvl1pPr rtl="0" algn="l">
              <a:spcBef>
                <a:spcPts val="0"/>
              </a:spcBef>
              <a:spcAft>
                <a:spcPts val="0"/>
              </a:spcAft>
              <a:defRPr/>
            </a:lvl1pPr>
            <a:lvl2pPr rtl="0" algn="l">
              <a:spcBef>
                <a:spcPts val="0"/>
              </a:spcBef>
              <a:spcAft>
                <a:spcPts val="0"/>
              </a:spcAft>
              <a:defRPr/>
            </a:lvl2pPr>
            <a:lvl3pPr rtl="0" algn="l">
              <a:spcBef>
                <a:spcPts val="0"/>
              </a:spcBef>
              <a:spcAft>
                <a:spcPts val="0"/>
              </a:spcAft>
              <a:defRPr/>
            </a:lvl3pPr>
            <a:lvl4pPr rtl="0" algn="l">
              <a:spcBef>
                <a:spcPts val="0"/>
              </a:spcBef>
              <a:spcAft>
                <a:spcPts val="0"/>
              </a:spcAft>
              <a:defRPr/>
            </a:lvl4pPr>
            <a:lvl5pPr rtl="0" algn="l">
              <a:spcBef>
                <a:spcPts val="0"/>
              </a:spcBef>
              <a:spcAft>
                <a:spcPts val="0"/>
              </a:spcAft>
              <a:defRPr/>
            </a:lvl5pPr>
            <a:lvl6pPr marL="457200" rtl="0" algn="l">
              <a:spcBef>
                <a:spcPts val="0"/>
              </a:spcBef>
              <a:spcAft>
                <a:spcPts val="0"/>
              </a:spcAft>
              <a:defRPr/>
            </a:lvl6pPr>
            <a:lvl7pPr marL="914400" rtl="0" algn="l">
              <a:spcBef>
                <a:spcPts val="0"/>
              </a:spcBef>
              <a:spcAft>
                <a:spcPts val="0"/>
              </a:spcAft>
              <a:defRPr/>
            </a:lvl7pPr>
            <a:lvl8pPr marL="1371600" rtl="0" algn="l">
              <a:spcBef>
                <a:spcPts val="0"/>
              </a:spcBef>
              <a:spcAft>
                <a:spcPts val="0"/>
              </a:spcAft>
              <a:defRPr/>
            </a:lvl8pPr>
            <a:lvl9pPr marL="1828800" rtl="0" algn="l">
              <a:spcBef>
                <a:spcPts val="0"/>
              </a:spcBef>
              <a:spcAft>
                <a:spcPts val="0"/>
              </a:spcAft>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TxTwoObj">
  <p:cSld name="Comparação">
    <p:spTree>
      <p:nvGrpSpPr>
        <p:cNvPr id="40" name="Shape 40"/>
        <p:cNvGrpSpPr/>
        <p:nvPr/>
      </p:nvGrpSpPr>
      <p:grpSpPr>
        <a:xfrm>
          <a:off x="0" y="0"/>
          <a:ext cx="0" cy="0"/>
          <a:chOff x="0" y="0"/>
          <a:chExt cx="0" cy="0"/>
        </a:xfrm>
      </p:grpSpPr>
      <p:sp>
        <p:nvSpPr>
          <p:cNvPr id="41" name="Shape 41"/>
          <p:cNvSpPr txBox="1"/>
          <p:nvPr>
            <p:ph type="title"/>
          </p:nvPr>
        </p:nvSpPr>
        <p:spPr>
          <a:xfrm>
            <a:off x="508000" y="304800"/>
            <a:ext cx="9144000" cy="1270000"/>
          </a:xfrm>
          <a:prstGeom prst="rect">
            <a:avLst/>
          </a:prstGeom>
          <a:noFill/>
          <a:ln>
            <a:noFill/>
          </a:ln>
        </p:spPr>
        <p:txBody>
          <a:bodyPr anchorCtr="0" anchor="b"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42" name="Shape 42"/>
          <p:cNvSpPr txBox="1"/>
          <p:nvPr>
            <p:ph idx="1" type="body"/>
          </p:nvPr>
        </p:nvSpPr>
        <p:spPr>
          <a:xfrm>
            <a:off x="508000" y="1704975"/>
            <a:ext cx="4489449" cy="711200"/>
          </a:xfrm>
          <a:prstGeom prst="rect">
            <a:avLst/>
          </a:prstGeom>
          <a:noFill/>
          <a:ln>
            <a:noFill/>
          </a:ln>
        </p:spPr>
        <p:txBody>
          <a:bodyPr anchorCtr="0" anchor="b" bIns="91425" lIns="91425" rIns="91425" tIns="91425"/>
          <a:lstStyle>
            <a:lvl1pPr indent="0" marL="0" rtl="0">
              <a:spcBef>
                <a:spcPts val="0"/>
              </a:spcBef>
              <a:buFont typeface="Merriweather"/>
              <a:buNone/>
              <a:defRPr/>
            </a:lvl1pPr>
            <a:lvl2pPr indent="0" marL="457200" rtl="0">
              <a:spcBef>
                <a:spcPts val="0"/>
              </a:spcBef>
              <a:buFont typeface="Merriweather"/>
              <a:buNone/>
              <a:defRPr/>
            </a:lvl2pPr>
            <a:lvl3pPr indent="0" marL="914400" rtl="0">
              <a:spcBef>
                <a:spcPts val="0"/>
              </a:spcBef>
              <a:buFont typeface="Merriweather"/>
              <a:buNone/>
              <a:defRPr/>
            </a:lvl3pPr>
            <a:lvl4pPr indent="0" marL="1371600" rtl="0">
              <a:spcBef>
                <a:spcPts val="0"/>
              </a:spcBef>
              <a:buFont typeface="Merriweather"/>
              <a:buNone/>
              <a:defRPr/>
            </a:lvl4pPr>
            <a:lvl5pPr indent="0" marL="1828800" rtl="0">
              <a:spcBef>
                <a:spcPts val="0"/>
              </a:spcBef>
              <a:buFont typeface="Merriweather"/>
              <a:buNone/>
              <a:defRPr/>
            </a:lvl5pPr>
            <a:lvl6pPr indent="0" marL="2286000" rtl="0">
              <a:spcBef>
                <a:spcPts val="0"/>
              </a:spcBef>
              <a:buFont typeface="Merriweather"/>
              <a:buNone/>
              <a:defRPr/>
            </a:lvl6pPr>
            <a:lvl7pPr indent="0" marL="2743200" rtl="0">
              <a:spcBef>
                <a:spcPts val="0"/>
              </a:spcBef>
              <a:buFont typeface="Merriweather"/>
              <a:buNone/>
              <a:defRPr/>
            </a:lvl7pPr>
            <a:lvl8pPr indent="0" marL="3200400" rtl="0">
              <a:spcBef>
                <a:spcPts val="0"/>
              </a:spcBef>
              <a:buFont typeface="Merriweather"/>
              <a:buNone/>
              <a:defRPr/>
            </a:lvl8pPr>
            <a:lvl9pPr indent="0" marL="3657600" rtl="0">
              <a:spcBef>
                <a:spcPts val="0"/>
              </a:spcBef>
              <a:buFont typeface="Merriweather"/>
              <a:buNone/>
              <a:defRPr/>
            </a:lvl9pPr>
          </a:lstStyle>
          <a:p/>
        </p:txBody>
      </p:sp>
      <p:sp>
        <p:nvSpPr>
          <p:cNvPr id="43" name="Shape 43"/>
          <p:cNvSpPr txBox="1"/>
          <p:nvPr>
            <p:ph idx="2" type="body"/>
          </p:nvPr>
        </p:nvSpPr>
        <p:spPr>
          <a:xfrm>
            <a:off x="508000" y="2416175"/>
            <a:ext cx="4489449" cy="4391025"/>
          </a:xfrm>
          <a:prstGeom prst="rect">
            <a:avLst/>
          </a:prstGeom>
          <a:noFill/>
          <a:ln>
            <a:noFill/>
          </a:ln>
        </p:spPr>
        <p:txBody>
          <a:bodyPr anchorCtr="0" anchor="t"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44" name="Shape 44"/>
          <p:cNvSpPr txBox="1"/>
          <p:nvPr>
            <p:ph idx="3" type="body"/>
          </p:nvPr>
        </p:nvSpPr>
        <p:spPr>
          <a:xfrm>
            <a:off x="5160962" y="1704975"/>
            <a:ext cx="4491037" cy="711200"/>
          </a:xfrm>
          <a:prstGeom prst="rect">
            <a:avLst/>
          </a:prstGeom>
          <a:noFill/>
          <a:ln>
            <a:noFill/>
          </a:ln>
        </p:spPr>
        <p:txBody>
          <a:bodyPr anchorCtr="0" anchor="b" bIns="91425" lIns="91425" rIns="91425" tIns="91425"/>
          <a:lstStyle>
            <a:lvl1pPr indent="0" marL="0" rtl="0">
              <a:spcBef>
                <a:spcPts val="0"/>
              </a:spcBef>
              <a:buFont typeface="Merriweather"/>
              <a:buNone/>
              <a:defRPr/>
            </a:lvl1pPr>
            <a:lvl2pPr indent="0" marL="457200" rtl="0">
              <a:spcBef>
                <a:spcPts val="0"/>
              </a:spcBef>
              <a:buFont typeface="Merriweather"/>
              <a:buNone/>
              <a:defRPr/>
            </a:lvl2pPr>
            <a:lvl3pPr indent="0" marL="914400" rtl="0">
              <a:spcBef>
                <a:spcPts val="0"/>
              </a:spcBef>
              <a:buFont typeface="Merriweather"/>
              <a:buNone/>
              <a:defRPr/>
            </a:lvl3pPr>
            <a:lvl4pPr indent="0" marL="1371600" rtl="0">
              <a:spcBef>
                <a:spcPts val="0"/>
              </a:spcBef>
              <a:buFont typeface="Merriweather"/>
              <a:buNone/>
              <a:defRPr/>
            </a:lvl4pPr>
            <a:lvl5pPr indent="0" marL="1828800" rtl="0">
              <a:spcBef>
                <a:spcPts val="0"/>
              </a:spcBef>
              <a:buFont typeface="Merriweather"/>
              <a:buNone/>
              <a:defRPr/>
            </a:lvl5pPr>
            <a:lvl6pPr indent="0" marL="2286000" rtl="0">
              <a:spcBef>
                <a:spcPts val="0"/>
              </a:spcBef>
              <a:buFont typeface="Merriweather"/>
              <a:buNone/>
              <a:defRPr/>
            </a:lvl6pPr>
            <a:lvl7pPr indent="0" marL="2743200" rtl="0">
              <a:spcBef>
                <a:spcPts val="0"/>
              </a:spcBef>
              <a:buFont typeface="Merriweather"/>
              <a:buNone/>
              <a:defRPr/>
            </a:lvl7pPr>
            <a:lvl8pPr indent="0" marL="3200400" rtl="0">
              <a:spcBef>
                <a:spcPts val="0"/>
              </a:spcBef>
              <a:buFont typeface="Merriweather"/>
              <a:buNone/>
              <a:defRPr/>
            </a:lvl8pPr>
            <a:lvl9pPr indent="0" marL="3657600" rtl="0">
              <a:spcBef>
                <a:spcPts val="0"/>
              </a:spcBef>
              <a:buFont typeface="Merriweather"/>
              <a:buNone/>
              <a:defRPr/>
            </a:lvl9pPr>
          </a:lstStyle>
          <a:p/>
        </p:txBody>
      </p:sp>
      <p:sp>
        <p:nvSpPr>
          <p:cNvPr id="45" name="Shape 45"/>
          <p:cNvSpPr txBox="1"/>
          <p:nvPr>
            <p:ph idx="4" type="body"/>
          </p:nvPr>
        </p:nvSpPr>
        <p:spPr>
          <a:xfrm>
            <a:off x="5160962" y="2416175"/>
            <a:ext cx="4491037" cy="4391025"/>
          </a:xfrm>
          <a:prstGeom prst="rect">
            <a:avLst/>
          </a:prstGeom>
          <a:noFill/>
          <a:ln>
            <a:noFill/>
          </a:ln>
        </p:spPr>
        <p:txBody>
          <a:bodyPr anchorCtr="0" anchor="t"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Obj">
  <p:cSld name="Duas Partes de Conteúdo">
    <p:spTree>
      <p:nvGrpSpPr>
        <p:cNvPr id="46" name="Shape 46"/>
        <p:cNvGrpSpPr/>
        <p:nvPr/>
      </p:nvGrpSpPr>
      <p:grpSpPr>
        <a:xfrm>
          <a:off x="0" y="0"/>
          <a:ext cx="0" cy="0"/>
          <a:chOff x="0" y="0"/>
          <a:chExt cx="0" cy="0"/>
        </a:xfrm>
      </p:grpSpPr>
      <p:sp>
        <p:nvSpPr>
          <p:cNvPr id="47" name="Shape 47"/>
          <p:cNvSpPr txBox="1"/>
          <p:nvPr>
            <p:ph type="title"/>
          </p:nvPr>
        </p:nvSpPr>
        <p:spPr>
          <a:xfrm>
            <a:off x="508000" y="782637"/>
            <a:ext cx="9144000" cy="1270000"/>
          </a:xfrm>
          <a:prstGeom prst="rect">
            <a:avLst/>
          </a:prstGeom>
          <a:noFill/>
          <a:ln>
            <a:noFill/>
          </a:ln>
        </p:spPr>
        <p:txBody>
          <a:bodyPr anchorCtr="0" anchor="b" bIns="91425" lIns="91425" rIns="91425" tIns="91425"/>
          <a:lstStyle>
            <a:lvl1pPr rtl="0" algn="l">
              <a:spcBef>
                <a:spcPts val="0"/>
              </a:spcBef>
              <a:spcAft>
                <a:spcPts val="0"/>
              </a:spcAft>
              <a:defRPr/>
            </a:lvl1pPr>
            <a:lvl2pPr rtl="0" algn="l">
              <a:spcBef>
                <a:spcPts val="0"/>
              </a:spcBef>
              <a:spcAft>
                <a:spcPts val="0"/>
              </a:spcAft>
              <a:defRPr/>
            </a:lvl2pPr>
            <a:lvl3pPr rtl="0" algn="l">
              <a:spcBef>
                <a:spcPts val="0"/>
              </a:spcBef>
              <a:spcAft>
                <a:spcPts val="0"/>
              </a:spcAft>
              <a:defRPr/>
            </a:lvl3pPr>
            <a:lvl4pPr rtl="0" algn="l">
              <a:spcBef>
                <a:spcPts val="0"/>
              </a:spcBef>
              <a:spcAft>
                <a:spcPts val="0"/>
              </a:spcAft>
              <a:defRPr/>
            </a:lvl4pPr>
            <a:lvl5pPr rtl="0" algn="l">
              <a:spcBef>
                <a:spcPts val="0"/>
              </a:spcBef>
              <a:spcAft>
                <a:spcPts val="0"/>
              </a:spcAft>
              <a:defRPr/>
            </a:lvl5pPr>
            <a:lvl6pPr marL="457200" rtl="0" algn="l">
              <a:spcBef>
                <a:spcPts val="0"/>
              </a:spcBef>
              <a:spcAft>
                <a:spcPts val="0"/>
              </a:spcAft>
              <a:defRPr/>
            </a:lvl6pPr>
            <a:lvl7pPr marL="914400" rtl="0" algn="l">
              <a:spcBef>
                <a:spcPts val="0"/>
              </a:spcBef>
              <a:spcAft>
                <a:spcPts val="0"/>
              </a:spcAft>
              <a:defRPr/>
            </a:lvl7pPr>
            <a:lvl8pPr marL="1371600" rtl="0" algn="l">
              <a:spcBef>
                <a:spcPts val="0"/>
              </a:spcBef>
              <a:spcAft>
                <a:spcPts val="0"/>
              </a:spcAft>
              <a:defRPr/>
            </a:lvl8pPr>
            <a:lvl9pPr marL="1828800" rtl="0" algn="l">
              <a:spcBef>
                <a:spcPts val="0"/>
              </a:spcBef>
              <a:spcAft>
                <a:spcPts val="0"/>
              </a:spcAft>
              <a:defRPr/>
            </a:lvl9pPr>
          </a:lstStyle>
          <a:p/>
        </p:txBody>
      </p:sp>
      <p:sp>
        <p:nvSpPr>
          <p:cNvPr id="48" name="Shape 48"/>
          <p:cNvSpPr txBox="1"/>
          <p:nvPr>
            <p:ph idx="1" type="body"/>
          </p:nvPr>
        </p:nvSpPr>
        <p:spPr>
          <a:xfrm>
            <a:off x="508000" y="2149475"/>
            <a:ext cx="4495800" cy="4878388"/>
          </a:xfrm>
          <a:prstGeom prst="rect">
            <a:avLst/>
          </a:prstGeom>
          <a:noFill/>
          <a:ln>
            <a:noFill/>
          </a:ln>
        </p:spPr>
        <p:txBody>
          <a:bodyPr anchorCtr="0" anchor="t"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49" name="Shape 49"/>
          <p:cNvSpPr txBox="1"/>
          <p:nvPr>
            <p:ph idx="2" type="body"/>
          </p:nvPr>
        </p:nvSpPr>
        <p:spPr>
          <a:xfrm>
            <a:off x="5156200" y="2149475"/>
            <a:ext cx="4495800" cy="4878388"/>
          </a:xfrm>
          <a:prstGeom prst="rect">
            <a:avLst/>
          </a:prstGeom>
          <a:noFill/>
          <a:ln>
            <a:noFill/>
          </a:ln>
        </p:spPr>
        <p:txBody>
          <a:bodyPr anchorCtr="0" anchor="t"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Cabeçalho da Seção">
    <p:spTree>
      <p:nvGrpSpPr>
        <p:cNvPr id="50" name="Shape 50"/>
        <p:cNvGrpSpPr/>
        <p:nvPr/>
      </p:nvGrpSpPr>
      <p:grpSpPr>
        <a:xfrm>
          <a:off x="0" y="0"/>
          <a:ext cx="0" cy="0"/>
          <a:chOff x="0" y="0"/>
          <a:chExt cx="0" cy="0"/>
        </a:xfrm>
      </p:grpSpPr>
      <p:sp>
        <p:nvSpPr>
          <p:cNvPr id="51" name="Shape 51"/>
          <p:cNvSpPr txBox="1"/>
          <p:nvPr>
            <p:ph type="title"/>
          </p:nvPr>
        </p:nvSpPr>
        <p:spPr>
          <a:xfrm>
            <a:off x="803275" y="4895850"/>
            <a:ext cx="8635999" cy="1514474"/>
          </a:xfrm>
          <a:prstGeom prst="rect">
            <a:avLst/>
          </a:prstGeom>
          <a:noFill/>
          <a:ln>
            <a:noFill/>
          </a:ln>
        </p:spPr>
        <p:txBody>
          <a:bodyPr anchorCtr="0" anchor="t" bIns="91425" lIns="91425" rIns="91425" tIns="91425"/>
          <a:lstStyle>
            <a:lvl1pPr rtl="0" algn="l">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52" name="Shape 52"/>
          <p:cNvSpPr txBox="1"/>
          <p:nvPr>
            <p:ph idx="1" type="body"/>
          </p:nvPr>
        </p:nvSpPr>
        <p:spPr>
          <a:xfrm>
            <a:off x="803275" y="3228975"/>
            <a:ext cx="8635999" cy="1666875"/>
          </a:xfrm>
          <a:prstGeom prst="rect">
            <a:avLst/>
          </a:prstGeom>
          <a:noFill/>
          <a:ln>
            <a:noFill/>
          </a:ln>
        </p:spPr>
        <p:txBody>
          <a:bodyPr anchorCtr="0" anchor="b" bIns="91425" lIns="91425" rIns="91425" tIns="91425"/>
          <a:lstStyle>
            <a:lvl1pPr indent="0" marL="0" rtl="0">
              <a:spcBef>
                <a:spcPts val="0"/>
              </a:spcBef>
              <a:buFont typeface="Merriweather"/>
              <a:buNone/>
              <a:defRPr/>
            </a:lvl1pPr>
            <a:lvl2pPr indent="0" marL="457200" rtl="0">
              <a:spcBef>
                <a:spcPts val="0"/>
              </a:spcBef>
              <a:buFont typeface="Merriweather"/>
              <a:buNone/>
              <a:defRPr/>
            </a:lvl2pPr>
            <a:lvl3pPr indent="0" marL="914400" rtl="0">
              <a:spcBef>
                <a:spcPts val="0"/>
              </a:spcBef>
              <a:buFont typeface="Merriweather"/>
              <a:buNone/>
              <a:defRPr/>
            </a:lvl3pPr>
            <a:lvl4pPr indent="0" marL="1371600" rtl="0">
              <a:spcBef>
                <a:spcPts val="0"/>
              </a:spcBef>
              <a:buFont typeface="Merriweather"/>
              <a:buNone/>
              <a:defRPr/>
            </a:lvl4pPr>
            <a:lvl5pPr indent="0" marL="1828800" rtl="0">
              <a:spcBef>
                <a:spcPts val="0"/>
              </a:spcBef>
              <a:buFont typeface="Merriweather"/>
              <a:buNone/>
              <a:defRPr/>
            </a:lvl5pPr>
            <a:lvl6pPr indent="0" marL="2286000" rtl="0">
              <a:spcBef>
                <a:spcPts val="0"/>
              </a:spcBef>
              <a:buFont typeface="Merriweather"/>
              <a:buNone/>
              <a:defRPr/>
            </a:lvl6pPr>
            <a:lvl7pPr indent="0" marL="2743200" rtl="0">
              <a:spcBef>
                <a:spcPts val="0"/>
              </a:spcBef>
              <a:buFont typeface="Merriweather"/>
              <a:buNone/>
              <a:defRPr/>
            </a:lvl7pPr>
            <a:lvl8pPr indent="0" marL="3200400" rtl="0">
              <a:spcBef>
                <a:spcPts val="0"/>
              </a:spcBef>
              <a:buFont typeface="Merriweather"/>
              <a:buNone/>
              <a:defRPr/>
            </a:lvl8pPr>
            <a:lvl9pPr indent="0" marL="3657600" rtl="0">
              <a:spcBef>
                <a:spcPts val="0"/>
              </a:spcBef>
              <a:buFont typeface="Merriweather"/>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8.xml"/><Relationship Id="rId10" Type="http://schemas.openxmlformats.org/officeDocument/2006/relationships/slideLayout" Target="../slideLayouts/slideLayout7.xml"/><Relationship Id="rId13" Type="http://schemas.openxmlformats.org/officeDocument/2006/relationships/slideLayout" Target="../slideLayouts/slideLayout10.xml"/><Relationship Id="rId12" Type="http://schemas.openxmlformats.org/officeDocument/2006/relationships/slideLayout" Target="../slideLayouts/slideLayout9.xml"/><Relationship Id="rId1" Type="http://schemas.openxmlformats.org/officeDocument/2006/relationships/image" Target="../media/image01.jpg"/><Relationship Id="rId2" Type="http://schemas.openxmlformats.org/officeDocument/2006/relationships/image" Target="../media/image02.png"/><Relationship Id="rId3" Type="http://schemas.openxmlformats.org/officeDocument/2006/relationships/image" Target="../media/image00.png"/><Relationship Id="rId4" Type="http://schemas.openxmlformats.org/officeDocument/2006/relationships/slideLayout" Target="../slideLayouts/slideLayout1.xml"/><Relationship Id="rId9" Type="http://schemas.openxmlformats.org/officeDocument/2006/relationships/slideLayout" Target="../slideLayouts/slideLayout6.xml"/><Relationship Id="rId15" Type="http://schemas.openxmlformats.org/officeDocument/2006/relationships/theme" Target="../theme/theme2.xml"/><Relationship Id="rId14" Type="http://schemas.openxmlformats.org/officeDocument/2006/relationships/slideLayout" Target="../slideLayouts/slideLayout1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1">
            <a:alphaModFix/>
          </a:blip>
          <a:stretch>
            <a:fillRect b="0" l="0" r="0" t="0"/>
          </a:stretch>
        </a:blipFill>
      </p:bgPr>
    </p:bg>
    <p:spTree>
      <p:nvGrpSpPr>
        <p:cNvPr id="8" name="Shape 8"/>
        <p:cNvGrpSpPr/>
        <p:nvPr/>
      </p:nvGrpSpPr>
      <p:grpSpPr>
        <a:xfrm>
          <a:off x="0" y="0"/>
          <a:ext cx="0" cy="0"/>
          <a:chOff x="0" y="0"/>
          <a:chExt cx="0" cy="0"/>
        </a:xfrm>
      </p:grpSpPr>
      <p:sp>
        <p:nvSpPr>
          <p:cNvPr id="9" name="Shape 9"/>
          <p:cNvSpPr/>
          <p:nvPr/>
        </p:nvSpPr>
        <p:spPr>
          <a:xfrm>
            <a:off x="-11112" y="-9525"/>
            <a:ext cx="10182224" cy="1157287"/>
          </a:xfrm>
          <a:custGeom>
            <a:pathLst>
              <a:path extrusionOk="0" h="656" w="5772">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rgbClr val="0079AF">
                  <a:alpha val="44705"/>
                </a:srgbClr>
              </a:gs>
              <a:gs pos="100000">
                <a:srgbClr val="9A9A9A">
                  <a:alpha val="54901"/>
                </a:srgbClr>
              </a:gs>
            </a:gsLst>
            <a:lin ang="5400000" scaled="0"/>
          </a:gradFill>
          <a:ln>
            <a:noFill/>
          </a:ln>
        </p:spPr>
        <p:txBody>
          <a:bodyPr anchorCtr="0" anchor="t" bIns="45700" lIns="91425" rIns="91425" tIns="45700">
            <a:noAutofit/>
          </a:bodyPr>
          <a:lstStyle/>
          <a:p>
            <a:pPr indent="0" lvl="0" marL="0" marR="0" rtl="0" algn="ctr">
              <a:lnSpc>
                <a:spcPct val="100000"/>
              </a:lnSpc>
              <a:spcBef>
                <a:spcPts val="0"/>
              </a:spcBef>
              <a:spcAft>
                <a:spcPts val="0"/>
              </a:spcAft>
              <a:buNone/>
            </a:pPr>
            <a:r>
              <a:t/>
            </a:r>
            <a:endParaRPr b="1" baseline="0" i="0" sz="2000" u="none" cap="none" strike="noStrike">
              <a:solidFill>
                <a:schemeClr val="dk2"/>
              </a:solidFill>
              <a:latin typeface="Garamond"/>
              <a:ea typeface="Garamond"/>
              <a:cs typeface="Garamond"/>
              <a:sym typeface="Garamond"/>
            </a:endParaRPr>
          </a:p>
        </p:txBody>
      </p:sp>
      <p:sp>
        <p:nvSpPr>
          <p:cNvPr id="10" name="Shape 10"/>
          <p:cNvSpPr/>
          <p:nvPr/>
        </p:nvSpPr>
        <p:spPr>
          <a:xfrm>
            <a:off x="4868862" y="-9525"/>
            <a:ext cx="5291136" cy="709612"/>
          </a:xfrm>
          <a:custGeom>
            <a:pathLst>
              <a:path extrusionOk="0" h="595" w="3000">
                <a:moveTo>
                  <a:pt x="0" y="0"/>
                </a:moveTo>
                <a:cubicBezTo>
                  <a:pt x="174" y="102"/>
                  <a:pt x="1168" y="533"/>
                  <a:pt x="1668" y="564"/>
                </a:cubicBezTo>
                <a:cubicBezTo>
                  <a:pt x="2168" y="595"/>
                  <a:pt x="2778" y="279"/>
                  <a:pt x="3000" y="186"/>
                </a:cubicBezTo>
                <a:lnTo>
                  <a:pt x="3000" y="6"/>
                </a:lnTo>
                <a:lnTo>
                  <a:pt x="0" y="0"/>
                </a:lnTo>
                <a:close/>
              </a:path>
            </a:pathLst>
          </a:custGeom>
          <a:gradFill>
            <a:gsLst>
              <a:gs pos="0">
                <a:srgbClr val="7C7C7C"/>
              </a:gs>
              <a:gs pos="80000">
                <a:srgbClr val="009BE5"/>
              </a:gs>
              <a:gs pos="100000">
                <a:srgbClr val="009BE5"/>
              </a:gs>
            </a:gsLst>
            <a:lin ang="5400000" scaled="0"/>
          </a:gradFill>
          <a:ln>
            <a:noFill/>
          </a:ln>
        </p:spPr>
        <p:txBody>
          <a:bodyPr anchorCtr="0" anchor="t" bIns="45700" lIns="91425" rIns="91425" tIns="45700">
            <a:noAutofit/>
          </a:bodyPr>
          <a:lstStyle/>
          <a:p>
            <a:pPr indent="0" lvl="0" marL="0" marR="0" rtl="0" algn="ctr">
              <a:lnSpc>
                <a:spcPct val="100000"/>
              </a:lnSpc>
              <a:spcBef>
                <a:spcPts val="0"/>
              </a:spcBef>
              <a:spcAft>
                <a:spcPts val="0"/>
              </a:spcAft>
              <a:buNone/>
            </a:pPr>
            <a:r>
              <a:t/>
            </a:r>
            <a:endParaRPr b="1" baseline="0" i="0" sz="2000" u="none" cap="none" strike="noStrike">
              <a:solidFill>
                <a:schemeClr val="dk2"/>
              </a:solidFill>
              <a:latin typeface="Garamond"/>
              <a:ea typeface="Garamond"/>
              <a:cs typeface="Garamond"/>
              <a:sym typeface="Garamond"/>
            </a:endParaRPr>
          </a:p>
        </p:txBody>
      </p:sp>
      <p:grpSp>
        <p:nvGrpSpPr>
          <p:cNvPr id="11" name="Shape 11"/>
          <p:cNvGrpSpPr/>
          <p:nvPr/>
        </p:nvGrpSpPr>
        <p:grpSpPr>
          <a:xfrm>
            <a:off x="-31749" y="-27817"/>
            <a:ext cx="10198170" cy="1166726"/>
            <a:chOff x="0" y="0"/>
            <a:chExt cx="2147483647" cy="2147483646"/>
          </a:xfrm>
        </p:grpSpPr>
        <p:grpSp>
          <p:nvGrpSpPr>
            <p:cNvPr id="12" name="Shape 12"/>
            <p:cNvGrpSpPr/>
            <p:nvPr/>
          </p:nvGrpSpPr>
          <p:grpSpPr>
            <a:xfrm>
              <a:off x="0" y="0"/>
              <a:ext cx="2143205193" cy="2147483646"/>
              <a:chOff x="0" y="0"/>
              <a:chExt cx="2147483646" cy="2147483647"/>
            </a:xfrm>
          </p:grpSpPr>
          <p:pic>
            <p:nvPicPr>
              <p:cNvPr id="13" name="Shape 13"/>
              <p:cNvPicPr preferRelativeResize="0"/>
              <p:nvPr/>
            </p:nvPicPr>
            <p:blipFill rotWithShape="1">
              <a:blip r:embed="rId2">
                <a:alphaModFix/>
              </a:blip>
              <a:srcRect b="0" l="0" r="0" t="0"/>
              <a:stretch/>
            </p:blipFill>
            <p:spPr>
              <a:xfrm>
                <a:off x="5381332" y="0"/>
                <a:ext cx="2142102314" cy="2147483647"/>
              </a:xfrm>
              <a:prstGeom prst="rect">
                <a:avLst/>
              </a:prstGeom>
              <a:noFill/>
              <a:ln>
                <a:noFill/>
              </a:ln>
            </p:spPr>
          </p:pic>
          <p:sp>
            <p:nvSpPr>
              <p:cNvPr id="14" name="Shape 14"/>
              <p:cNvSpPr txBox="1"/>
              <p:nvPr/>
            </p:nvSpPr>
            <p:spPr>
              <a:xfrm>
                <a:off x="0" y="913181103"/>
                <a:ext cx="0" cy="0"/>
              </a:xfrm>
              <a:prstGeom prst="rect">
                <a:avLst/>
              </a:prstGeom>
              <a:noFill/>
              <a:ln>
                <a:noFill/>
              </a:ln>
            </p:spPr>
            <p:txBody>
              <a:bodyPr anchorCtr="0" anchor="t" bIns="50775" lIns="101575" rIns="101575" tIns="50775">
                <a:noAutofit/>
              </a:bodyPr>
              <a:lstStyle/>
              <a:p>
                <a:pPr indent="0" lvl="0" marL="0" marR="0" rtl="0" algn="ctr">
                  <a:lnSpc>
                    <a:spcPct val="100000"/>
                  </a:lnSpc>
                  <a:spcBef>
                    <a:spcPts val="0"/>
                  </a:spcBef>
                  <a:spcAft>
                    <a:spcPts val="0"/>
                  </a:spcAft>
                  <a:buNone/>
                </a:pPr>
                <a:r>
                  <a:t/>
                </a:r>
                <a:endParaRPr b="1" baseline="0" i="0" sz="2000" u="none" cap="none" strike="noStrike">
                  <a:solidFill>
                    <a:schemeClr val="dk2"/>
                  </a:solidFill>
                  <a:latin typeface="Garamond"/>
                  <a:ea typeface="Garamond"/>
                  <a:cs typeface="Garamond"/>
                  <a:sym typeface="Garamond"/>
                </a:endParaRPr>
              </a:p>
            </p:txBody>
          </p:sp>
        </p:grpSp>
        <p:grpSp>
          <p:nvGrpSpPr>
            <p:cNvPr id="15" name="Shape 15"/>
            <p:cNvGrpSpPr/>
            <p:nvPr/>
          </p:nvGrpSpPr>
          <p:grpSpPr>
            <a:xfrm>
              <a:off x="1671355" y="149824205"/>
              <a:ext cx="2145812291" cy="1860319946"/>
              <a:chOff x="0" y="0"/>
              <a:chExt cx="2147483647" cy="2147483647"/>
            </a:xfrm>
          </p:grpSpPr>
          <p:pic>
            <p:nvPicPr>
              <p:cNvPr id="16" name="Shape 16"/>
              <p:cNvPicPr preferRelativeResize="0"/>
              <p:nvPr/>
            </p:nvPicPr>
            <p:blipFill rotWithShape="1">
              <a:blip r:embed="rId3">
                <a:alphaModFix/>
              </a:blip>
              <a:srcRect b="0" l="0" r="0" t="0"/>
              <a:stretch/>
            </p:blipFill>
            <p:spPr>
              <a:xfrm>
                <a:off x="3702136" y="0"/>
                <a:ext cx="2143781510" cy="2147483647"/>
              </a:xfrm>
              <a:prstGeom prst="rect">
                <a:avLst/>
              </a:prstGeom>
              <a:noFill/>
              <a:ln>
                <a:noFill/>
              </a:ln>
            </p:spPr>
          </p:pic>
          <p:sp>
            <p:nvSpPr>
              <p:cNvPr id="17" name="Shape 17"/>
              <p:cNvSpPr txBox="1"/>
              <p:nvPr/>
            </p:nvSpPr>
            <p:spPr>
              <a:xfrm>
                <a:off x="0" y="1056586628"/>
                <a:ext cx="0" cy="0"/>
              </a:xfrm>
              <a:prstGeom prst="rect">
                <a:avLst/>
              </a:prstGeom>
              <a:noFill/>
              <a:ln>
                <a:noFill/>
              </a:ln>
            </p:spPr>
            <p:txBody>
              <a:bodyPr anchorCtr="0" anchor="t" bIns="50775" lIns="101575" rIns="101575" tIns="50775">
                <a:noAutofit/>
              </a:bodyPr>
              <a:lstStyle/>
              <a:p>
                <a:pPr indent="0" lvl="0" marL="0" marR="0" rtl="0" algn="ctr">
                  <a:lnSpc>
                    <a:spcPct val="100000"/>
                  </a:lnSpc>
                  <a:spcBef>
                    <a:spcPts val="0"/>
                  </a:spcBef>
                  <a:spcAft>
                    <a:spcPts val="0"/>
                  </a:spcAft>
                  <a:buNone/>
                </a:pPr>
                <a:r>
                  <a:t/>
                </a:r>
                <a:endParaRPr b="1" baseline="0" i="0" sz="2000" u="none" cap="none" strike="noStrike">
                  <a:solidFill>
                    <a:schemeClr val="dk2"/>
                  </a:solidFill>
                  <a:latin typeface="Garamond"/>
                  <a:ea typeface="Garamond"/>
                  <a:cs typeface="Garamond"/>
                  <a:sym typeface="Garamond"/>
                </a:endParaRPr>
              </a:p>
            </p:txBody>
          </p:sp>
        </p:grpSp>
      </p:grpSp>
      <p:sp>
        <p:nvSpPr>
          <p:cNvPr id="18" name="Shape 18"/>
          <p:cNvSpPr txBox="1"/>
          <p:nvPr>
            <p:ph type="title"/>
          </p:nvPr>
        </p:nvSpPr>
        <p:spPr>
          <a:xfrm>
            <a:off x="508000" y="782637"/>
            <a:ext cx="9144000" cy="1270000"/>
          </a:xfrm>
          <a:prstGeom prst="rect">
            <a:avLst/>
          </a:prstGeom>
          <a:noFill/>
          <a:ln>
            <a:noFill/>
          </a:ln>
        </p:spPr>
        <p:txBody>
          <a:bodyPr anchorCtr="0" anchor="b" bIns="91425" lIns="91425" rIns="91425" tIns="91425"/>
          <a:lstStyle>
            <a:lvl1pPr indent="0" marL="0" marR="0" rtl="0" algn="l">
              <a:spcBef>
                <a:spcPts val="0"/>
              </a:spcBef>
              <a:spcAft>
                <a:spcPts val="0"/>
              </a:spcAft>
              <a:defRPr/>
            </a:lvl1pPr>
            <a:lvl2pPr indent="0" marL="0" marR="0" rtl="0" algn="l">
              <a:spcBef>
                <a:spcPts val="0"/>
              </a:spcBef>
              <a:spcAft>
                <a:spcPts val="0"/>
              </a:spcAft>
              <a:defRPr/>
            </a:lvl2pPr>
            <a:lvl3pPr indent="0" marL="0" marR="0" rtl="0" algn="l">
              <a:spcBef>
                <a:spcPts val="0"/>
              </a:spcBef>
              <a:spcAft>
                <a:spcPts val="0"/>
              </a:spcAft>
              <a:defRPr/>
            </a:lvl3pPr>
            <a:lvl4pPr indent="0" marL="0" marR="0" rtl="0" algn="l">
              <a:spcBef>
                <a:spcPts val="0"/>
              </a:spcBef>
              <a:spcAft>
                <a:spcPts val="0"/>
              </a:spcAft>
              <a:defRPr/>
            </a:lvl4pPr>
            <a:lvl5pPr indent="0" marL="0" marR="0" rtl="0" algn="l">
              <a:spcBef>
                <a:spcPts val="0"/>
              </a:spcBef>
              <a:spcAft>
                <a:spcPts val="0"/>
              </a:spcAft>
              <a:defRPr/>
            </a:lvl5pPr>
            <a:lvl6pPr indent="0" marL="457200" marR="0" rtl="0" algn="l">
              <a:spcBef>
                <a:spcPts val="0"/>
              </a:spcBef>
              <a:spcAft>
                <a:spcPts val="0"/>
              </a:spcAft>
              <a:defRPr/>
            </a:lvl6pPr>
            <a:lvl7pPr indent="0" marL="914400" marR="0" rtl="0" algn="l">
              <a:spcBef>
                <a:spcPts val="0"/>
              </a:spcBef>
              <a:spcAft>
                <a:spcPts val="0"/>
              </a:spcAft>
              <a:defRPr/>
            </a:lvl7pPr>
            <a:lvl8pPr indent="0" marL="1371600" marR="0" rtl="0" algn="l">
              <a:spcBef>
                <a:spcPts val="0"/>
              </a:spcBef>
              <a:spcAft>
                <a:spcPts val="0"/>
              </a:spcAft>
              <a:defRPr/>
            </a:lvl8pPr>
            <a:lvl9pPr indent="0" marL="1828800" marR="0" rtl="0" algn="l">
              <a:spcBef>
                <a:spcPts val="0"/>
              </a:spcBef>
              <a:spcAft>
                <a:spcPts val="0"/>
              </a:spcAft>
              <a:defRPr/>
            </a:lvl9pPr>
          </a:lstStyle>
          <a:p/>
        </p:txBody>
      </p:sp>
      <p:sp>
        <p:nvSpPr>
          <p:cNvPr id="19" name="Shape 19"/>
          <p:cNvSpPr txBox="1"/>
          <p:nvPr>
            <p:ph idx="1" type="body"/>
          </p:nvPr>
        </p:nvSpPr>
        <p:spPr>
          <a:xfrm>
            <a:off x="508000" y="2149475"/>
            <a:ext cx="9144000" cy="4878387"/>
          </a:xfrm>
          <a:prstGeom prst="rect">
            <a:avLst/>
          </a:prstGeom>
          <a:noFill/>
          <a:ln>
            <a:noFill/>
          </a:ln>
        </p:spPr>
        <p:txBody>
          <a:bodyPr anchorCtr="0" anchor="t" bIns="91425" lIns="91425" rIns="91425" tIns="91425"/>
          <a:lstStyle>
            <a:lvl1pPr indent="-128270" marL="303213" marR="0" rtl="0" algn="l">
              <a:spcBef>
                <a:spcPts val="580"/>
              </a:spcBef>
              <a:spcAft>
                <a:spcPts val="0"/>
              </a:spcAft>
              <a:buClr>
                <a:srgbClr val="0BD0D9"/>
              </a:buClr>
              <a:buFont typeface="Merriweather"/>
              <a:buChar char="●"/>
              <a:defRPr/>
            </a:lvl1pPr>
            <a:lvl2pPr indent="-133667" marL="711200" marR="0" rtl="0" algn="l">
              <a:spcBef>
                <a:spcPts val="540"/>
              </a:spcBef>
              <a:spcAft>
                <a:spcPts val="0"/>
              </a:spcAft>
              <a:buClr>
                <a:schemeClr val="accent1"/>
              </a:buClr>
              <a:buFont typeface="Merriweather"/>
              <a:buChar char="●"/>
              <a:defRPr/>
            </a:lvl2pPr>
            <a:lvl3pPr indent="-177164" marL="1016000" marR="0" rtl="0" algn="l">
              <a:spcBef>
                <a:spcPts val="460"/>
              </a:spcBef>
              <a:spcAft>
                <a:spcPts val="0"/>
              </a:spcAft>
              <a:buClr>
                <a:schemeClr val="accent2"/>
              </a:buClr>
              <a:buFont typeface="Merriweather"/>
              <a:buChar char="●"/>
              <a:defRPr/>
            </a:lvl3pPr>
            <a:lvl4pPr indent="-148907" marL="1319213" marR="0" rtl="0" algn="l">
              <a:spcBef>
                <a:spcPts val="440"/>
              </a:spcBef>
              <a:spcAft>
                <a:spcPts val="0"/>
              </a:spcAft>
              <a:buClr>
                <a:srgbClr val="0BD0D9"/>
              </a:buClr>
              <a:buFont typeface="Merriweather"/>
              <a:buChar char="●"/>
              <a:defRPr/>
            </a:lvl4pPr>
            <a:lvl5pPr indent="-148907" marL="1624013" marR="0" rtl="0" algn="l">
              <a:spcBef>
                <a:spcPts val="440"/>
              </a:spcBef>
              <a:spcAft>
                <a:spcPts val="0"/>
              </a:spcAft>
              <a:buClr>
                <a:srgbClr val="10CF9B"/>
              </a:buClr>
              <a:buFont typeface="Merriweather"/>
              <a:buChar char="●"/>
              <a:defRPr/>
            </a:lvl5pPr>
            <a:lvl6pPr indent="-148908" marL="2081213" marR="0" rtl="0" algn="l">
              <a:spcBef>
                <a:spcPts val="440"/>
              </a:spcBef>
              <a:spcAft>
                <a:spcPts val="0"/>
              </a:spcAft>
              <a:buClr>
                <a:srgbClr val="10CF9B"/>
              </a:buClr>
              <a:buFont typeface="Merriweather"/>
              <a:buChar char="●"/>
              <a:defRPr/>
            </a:lvl6pPr>
            <a:lvl7pPr indent="-148908" marL="2538413" marR="0" rtl="0" algn="l">
              <a:spcBef>
                <a:spcPts val="440"/>
              </a:spcBef>
              <a:spcAft>
                <a:spcPts val="0"/>
              </a:spcAft>
              <a:buClr>
                <a:srgbClr val="10CF9B"/>
              </a:buClr>
              <a:buFont typeface="Merriweather"/>
              <a:buChar char="●"/>
              <a:defRPr/>
            </a:lvl7pPr>
            <a:lvl8pPr indent="-148908" marL="2995613" marR="0" rtl="0" algn="l">
              <a:spcBef>
                <a:spcPts val="440"/>
              </a:spcBef>
              <a:spcAft>
                <a:spcPts val="0"/>
              </a:spcAft>
              <a:buClr>
                <a:srgbClr val="10CF9B"/>
              </a:buClr>
              <a:buFont typeface="Merriweather"/>
              <a:buChar char="●"/>
              <a:defRPr/>
            </a:lvl8pPr>
            <a:lvl9pPr indent="-148907" marL="3452813" marR="0" rtl="0" algn="l">
              <a:spcBef>
                <a:spcPts val="440"/>
              </a:spcBef>
              <a:spcAft>
                <a:spcPts val="0"/>
              </a:spcAft>
              <a:buClr>
                <a:srgbClr val="10CF9B"/>
              </a:buClr>
              <a:buFont typeface="Merriweather"/>
              <a:buChar char="●"/>
              <a:defRPr/>
            </a:lvl9pPr>
          </a:lstStyle>
          <a:p/>
        </p:txBody>
      </p:sp>
      <p:sp>
        <p:nvSpPr>
          <p:cNvPr id="20" name="Shape 20"/>
          <p:cNvSpPr txBox="1"/>
          <p:nvPr>
            <p:ph idx="10" type="dt"/>
          </p:nvPr>
        </p:nvSpPr>
        <p:spPr>
          <a:xfrm>
            <a:off x="508000" y="7062786"/>
            <a:ext cx="2370137" cy="404811"/>
          </a:xfrm>
          <a:prstGeom prst="rect">
            <a:avLst/>
          </a:prstGeom>
          <a:noFill/>
          <a:ln>
            <a:noFill/>
          </a:ln>
        </p:spPr>
        <p:txBody>
          <a:bodyPr anchorCtr="0" anchor="b"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21" name="Shape 21"/>
          <p:cNvSpPr txBox="1"/>
          <p:nvPr>
            <p:ph idx="11" type="ftr"/>
          </p:nvPr>
        </p:nvSpPr>
        <p:spPr>
          <a:xfrm>
            <a:off x="2963861" y="7062786"/>
            <a:ext cx="3724275" cy="404811"/>
          </a:xfrm>
          <a:prstGeom prst="rect">
            <a:avLst/>
          </a:prstGeom>
          <a:noFill/>
          <a:ln>
            <a:noFill/>
          </a:ln>
        </p:spPr>
        <p:txBody>
          <a:bodyPr anchorCtr="0" anchor="b"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22" name="Shape 22"/>
          <p:cNvSpPr txBox="1"/>
          <p:nvPr>
            <p:ph idx="12" type="sldNum"/>
          </p:nvPr>
        </p:nvSpPr>
        <p:spPr>
          <a:xfrm>
            <a:off x="8805861" y="7062786"/>
            <a:ext cx="846136" cy="404811"/>
          </a:xfrm>
          <a:prstGeom prst="rect">
            <a:avLst/>
          </a:prstGeom>
          <a:noFill/>
          <a:ln>
            <a:noFill/>
          </a:ln>
        </p:spPr>
        <p:txBody>
          <a:bodyPr anchorCtr="0" anchor="b" bIns="91425" lIns="91425" rIns="91425" tIns="91425">
            <a:noAutofit/>
          </a:bodyPr>
          <a:lstStyle/>
          <a:p>
            <a:pPr indent="0" lvl="0" marL="0" marR="0" rtl="0" algn="r">
              <a:spcBef>
                <a:spcPts val="0"/>
              </a:spcBef>
            </a:pPr>
            <a:r>
              <a:t/>
            </a:r>
            <a:endParaRPr/>
          </a:p>
          <a:p>
            <a:pPr indent="0" lvl="1" marL="457200" marR="0" rtl="0" algn="l">
              <a:spcBef>
                <a:spcPts val="0"/>
              </a:spcBef>
            </a:pPr>
            <a:r>
              <a:t/>
            </a:r>
            <a:endParaRPr/>
          </a:p>
          <a:p>
            <a:pPr indent="0" lvl="2" marL="914400" marR="0" rtl="0" algn="l">
              <a:spcBef>
                <a:spcPts val="0"/>
              </a:spcBef>
            </a:pPr>
            <a:r>
              <a:t/>
            </a:r>
            <a:endParaRPr/>
          </a:p>
          <a:p>
            <a:pPr indent="0" lvl="3" marL="1371600" marR="0" rtl="0" algn="l">
              <a:spcBef>
                <a:spcPts val="0"/>
              </a:spcBef>
            </a:pPr>
            <a:r>
              <a:t/>
            </a:r>
            <a:endParaRPr/>
          </a:p>
          <a:p>
            <a:pPr indent="0" lvl="4" marL="1828800" marR="0" rtl="0" algn="l">
              <a:spcBef>
                <a:spcPts val="0"/>
              </a:spcBef>
            </a:pPr>
            <a:r>
              <a:t/>
            </a:r>
            <a:endParaRPr/>
          </a:p>
          <a:p>
            <a:pPr indent="0" lvl="5" marL="2286000" marR="0" rtl="0" algn="l">
              <a:spcBef>
                <a:spcPts val="0"/>
              </a:spcBef>
            </a:pPr>
            <a:r>
              <a:t/>
            </a:r>
            <a:endParaRPr/>
          </a:p>
          <a:p>
            <a:pPr indent="0" lvl="6" marL="2743200" marR="0" rtl="0" algn="l">
              <a:spcBef>
                <a:spcPts val="0"/>
              </a:spcBef>
            </a:pPr>
            <a:r>
              <a:t/>
            </a:r>
            <a:endParaRPr/>
          </a:p>
          <a:p>
            <a:pPr indent="0" lvl="7" marL="3200400" marR="0" rtl="0" algn="l">
              <a:spcBef>
                <a:spcPts val="0"/>
              </a:spcBef>
            </a:pPr>
            <a:r>
              <a:t/>
            </a:r>
            <a:endParaRPr/>
          </a:p>
          <a:p>
            <a:pPr indent="0" lvl="8" marL="3657600" marR="0" rtl="0" algn="l">
              <a:spcBef>
                <a:spcPts val="0"/>
              </a:spcBef>
            </a:pPr>
            <a:r>
              <a:t/>
            </a:r>
            <a:endParaRPr/>
          </a:p>
        </p:txBody>
      </p:sp>
    </p:spTree>
  </p:cSld>
  <p:clrMap accent1="accent1" accent2="accent2" accent3="accent3" accent4="accent4" accent5="accent5" accent6="accent6" bg1="lt1" bg2="dk2" tx1="dk1" tx2="lt2" folHlink="folHlink" hlink="hlink"/>
  <p:sldLayoutIdLst>
    <p:sldLayoutId id="2147483648" r:id="rId4"/>
    <p:sldLayoutId id="2147483649"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Lst>
  <p:hf dt="0" ftr="0" hdr="0" sldNum="0"/>
  <p:txStyles>
    <p:title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p:titleStyle>
    <p:body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bodyStyle>
    <p:other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0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0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1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0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04.png"/><Relationship Id="rId4" Type="http://schemas.openxmlformats.org/officeDocument/2006/relationships/hyperlink" Target="http://pt.shvoong.com/social-sciences/education/1990511-teoria-da-deriva-continental/"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0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0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0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2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0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0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2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0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0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2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 Id="rId3" Type="http://schemas.openxmlformats.org/officeDocument/2006/relationships/image" Target="../media/image0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 Id="rId3" Type="http://schemas.openxmlformats.org/officeDocument/2006/relationships/image" Target="../media/image2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 Id="rId3" Type="http://schemas.openxmlformats.org/officeDocument/2006/relationships/image" Target="../media/image2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 Id="rId3" Type="http://schemas.openxmlformats.org/officeDocument/2006/relationships/image" Target="../media/image0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 Id="rId3"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0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 Id="rId3" Type="http://schemas.openxmlformats.org/officeDocument/2006/relationships/image" Target="../media/image4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 Id="rId3" Type="http://schemas.openxmlformats.org/officeDocument/2006/relationships/image" Target="../media/image0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 Id="rId3" Type="http://schemas.openxmlformats.org/officeDocument/2006/relationships/image" Target="../media/image29.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3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 Id="rId3" Type="http://schemas.openxmlformats.org/officeDocument/2006/relationships/image" Target="../media/image0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 Id="rId3" Type="http://schemas.openxmlformats.org/officeDocument/2006/relationships/image" Target="../media/image32.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6.xml"/><Relationship Id="rId3" Type="http://schemas.openxmlformats.org/officeDocument/2006/relationships/image" Target="../media/image34.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 Id="rId3" Type="http://schemas.openxmlformats.org/officeDocument/2006/relationships/image" Target="../media/image0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8.xml"/><Relationship Id="rId3" Type="http://schemas.openxmlformats.org/officeDocument/2006/relationships/image" Target="../media/image33.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9.xml"/><Relationship Id="rId3" Type="http://schemas.openxmlformats.org/officeDocument/2006/relationships/image" Target="../media/image3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0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0.xml"/><Relationship Id="rId3" Type="http://schemas.openxmlformats.org/officeDocument/2006/relationships/image" Target="../media/image0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1.xml"/><Relationship Id="rId3" Type="http://schemas.openxmlformats.org/officeDocument/2006/relationships/image" Target="../media/image36.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2.xml"/><Relationship Id="rId3" Type="http://schemas.openxmlformats.org/officeDocument/2006/relationships/image" Target="../media/image3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3.xml"/><Relationship Id="rId3" Type="http://schemas.openxmlformats.org/officeDocument/2006/relationships/image" Target="../media/image0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4.xml"/><Relationship Id="rId3" Type="http://schemas.openxmlformats.org/officeDocument/2006/relationships/image" Target="../media/image38.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5.xml"/><Relationship Id="rId3" Type="http://schemas.openxmlformats.org/officeDocument/2006/relationships/image" Target="../media/image3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6.xml"/><Relationship Id="rId3" Type="http://schemas.openxmlformats.org/officeDocument/2006/relationships/image" Target="../media/image0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7.xml"/><Relationship Id="rId3" Type="http://schemas.openxmlformats.org/officeDocument/2006/relationships/image" Target="../media/image45.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8.xml"/><Relationship Id="rId3" Type="http://schemas.openxmlformats.org/officeDocument/2006/relationships/image" Target="../media/image4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9.xml"/><Relationship Id="rId3" Type="http://schemas.openxmlformats.org/officeDocument/2006/relationships/image" Target="../media/image0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0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0.xml"/><Relationship Id="rId3" Type="http://schemas.openxmlformats.org/officeDocument/2006/relationships/image" Target="../media/image42.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1.xml"/><Relationship Id="rId3" Type="http://schemas.openxmlformats.org/officeDocument/2006/relationships/image" Target="../media/image43.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2.xml"/><Relationship Id="rId3" Type="http://schemas.openxmlformats.org/officeDocument/2006/relationships/image" Target="../media/image0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3.xml"/><Relationship Id="rId3" Type="http://schemas.openxmlformats.org/officeDocument/2006/relationships/image" Target="../media/image44.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4.xml"/><Relationship Id="rId3" Type="http://schemas.openxmlformats.org/officeDocument/2006/relationships/image" Target="../media/image4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5.xml"/><Relationship Id="rId3" Type="http://schemas.openxmlformats.org/officeDocument/2006/relationships/image" Target="../media/image4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6.xml"/><Relationship Id="rId3" Type="http://schemas.openxmlformats.org/officeDocument/2006/relationships/image" Target="../media/image0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7.xml"/><Relationship Id="rId3" Type="http://schemas.openxmlformats.org/officeDocument/2006/relationships/image" Target="../media/image47.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8.xml"/><Relationship Id="rId3" Type="http://schemas.openxmlformats.org/officeDocument/2006/relationships/image" Target="../media/image5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0.xml"/><Relationship Id="rId3" Type="http://schemas.openxmlformats.org/officeDocument/2006/relationships/image" Target="../media/image0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1.xml"/><Relationship Id="rId3" Type="http://schemas.openxmlformats.org/officeDocument/2006/relationships/image" Target="../media/image49.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2.xml"/><Relationship Id="rId3" Type="http://schemas.openxmlformats.org/officeDocument/2006/relationships/image" Target="../media/image04.png"/><Relationship Id="rId4" Type="http://schemas.openxmlformats.org/officeDocument/2006/relationships/image" Target="../media/image57.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3.xml"/><Relationship Id="rId3" Type="http://schemas.openxmlformats.org/officeDocument/2006/relationships/image" Target="../media/image5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4.xml"/><Relationship Id="rId3" Type="http://schemas.openxmlformats.org/officeDocument/2006/relationships/image" Target="../media/image0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5.xml"/><Relationship Id="rId3" Type="http://schemas.openxmlformats.org/officeDocument/2006/relationships/image" Target="../media/image53.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6.xml"/><Relationship Id="rId3" Type="http://schemas.openxmlformats.org/officeDocument/2006/relationships/image" Target="../media/image52.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7.xml"/><Relationship Id="rId3" Type="http://schemas.openxmlformats.org/officeDocument/2006/relationships/image" Target="../media/image0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8.xml"/><Relationship Id="rId3" Type="http://schemas.openxmlformats.org/officeDocument/2006/relationships/image" Target="../media/image55.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9.xml"/><Relationship Id="rId3" Type="http://schemas.openxmlformats.org/officeDocument/2006/relationships/image" Target="../media/image5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07.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1.xml"/><Relationship Id="rId3" Type="http://schemas.openxmlformats.org/officeDocument/2006/relationships/image" Target="../media/image5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0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3">
            <a:alphaModFix/>
          </a:blip>
          <a:stretch>
            <a:fillRect b="0" l="0" r="0" t="0"/>
          </a:stretch>
        </a:blipFill>
      </p:bgPr>
    </p:bg>
    <p:spTree>
      <p:nvGrpSpPr>
        <p:cNvPr id="59" name="Shape 59"/>
        <p:cNvGrpSpPr/>
        <p:nvPr/>
      </p:nvGrpSpPr>
      <p:grpSpPr>
        <a:xfrm>
          <a:off x="0" y="0"/>
          <a:ext cx="0" cy="0"/>
          <a:chOff x="0" y="0"/>
          <a:chExt cx="0" cy="0"/>
        </a:xfrm>
      </p:grpSpPr>
      <p:sp>
        <p:nvSpPr>
          <p:cNvPr id="60" name="Shape 60"/>
          <p:cNvSpPr txBox="1"/>
          <p:nvPr>
            <p:ph type="ctrTitle"/>
          </p:nvPr>
        </p:nvSpPr>
        <p:spPr>
          <a:xfrm>
            <a:off x="405000" y="3381412"/>
            <a:ext cx="9258300" cy="1388999"/>
          </a:xfrm>
          <a:prstGeom prst="rect">
            <a:avLst/>
          </a:prstGeom>
          <a:noFill/>
          <a:ln>
            <a:noFill/>
          </a:ln>
        </p:spPr>
        <p:txBody>
          <a:bodyPr anchorCtr="0" anchor="b" bIns="0" lIns="0" rIns="0" tIns="0">
            <a:noAutofit/>
          </a:bodyPr>
          <a:lstStyle/>
          <a:p>
            <a:pPr indent="0" lvl="0" marL="0" marR="0" rtl="0" algn="ctr">
              <a:lnSpc>
                <a:spcPct val="95000"/>
              </a:lnSpc>
              <a:spcBef>
                <a:spcPts val="0"/>
              </a:spcBef>
              <a:spcAft>
                <a:spcPts val="0"/>
              </a:spcAft>
              <a:buClr>
                <a:srgbClr val="3333FF"/>
              </a:buClr>
              <a:buSzPct val="25000"/>
              <a:buFont typeface="Arial"/>
              <a:buNone/>
            </a:pPr>
            <a:r>
              <a:rPr b="1" lang="en-US" sz="6000">
                <a:solidFill>
                  <a:srgbClr val="3333FF"/>
                </a:solidFill>
              </a:rPr>
              <a:t>Evidências científicas antecipadas pelo Livro de Urântia</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5" name="Shape 105"/>
        <p:cNvGrpSpPr/>
        <p:nvPr/>
      </p:nvGrpSpPr>
      <p:grpSpPr>
        <a:xfrm>
          <a:off x="0" y="0"/>
          <a:ext cx="0" cy="0"/>
          <a:chOff x="0" y="0"/>
          <a:chExt cx="0" cy="0"/>
        </a:xfrm>
      </p:grpSpPr>
      <p:pic>
        <p:nvPicPr>
          <p:cNvPr id="106" name="Shape 106"/>
          <p:cNvPicPr preferRelativeResize="0"/>
          <p:nvPr/>
        </p:nvPicPr>
        <p:blipFill rotWithShape="1">
          <a:blip r:embed="rId3">
            <a:alphaModFix/>
          </a:blip>
          <a:srcRect b="0" l="0" r="0" t="0"/>
          <a:stretch/>
        </p:blipFill>
        <p:spPr>
          <a:xfrm>
            <a:off x="0" y="0"/>
            <a:ext cx="10160000" cy="7619999"/>
          </a:xfrm>
          <a:prstGeom prst="rect">
            <a:avLst/>
          </a:prstGeom>
          <a:noFill/>
          <a:ln>
            <a:noFill/>
          </a:ln>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0" name="Shape 110"/>
        <p:cNvGrpSpPr/>
        <p:nvPr/>
      </p:nvGrpSpPr>
      <p:grpSpPr>
        <a:xfrm>
          <a:off x="0" y="0"/>
          <a:ext cx="0" cy="0"/>
          <a:chOff x="0" y="0"/>
          <a:chExt cx="0" cy="0"/>
        </a:xfrm>
      </p:grpSpPr>
      <p:pic>
        <p:nvPicPr>
          <p:cNvPr id="111" name="Shape 111"/>
          <p:cNvPicPr preferRelativeResize="0"/>
          <p:nvPr/>
        </p:nvPicPr>
        <p:blipFill rotWithShape="1">
          <a:blip r:embed="rId3">
            <a:alphaModFix/>
          </a:blip>
          <a:srcRect b="0" l="0" r="0" t="0"/>
          <a:stretch/>
        </p:blipFill>
        <p:spPr>
          <a:xfrm>
            <a:off x="0" y="0"/>
            <a:ext cx="10160000" cy="7619999"/>
          </a:xfrm>
          <a:prstGeom prst="rect">
            <a:avLst/>
          </a:prstGeom>
          <a:noFill/>
          <a:ln>
            <a:noFill/>
          </a:ln>
        </p:spPr>
      </p:pic>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5" name="Shape 115"/>
        <p:cNvGrpSpPr/>
        <p:nvPr/>
      </p:nvGrpSpPr>
      <p:grpSpPr>
        <a:xfrm>
          <a:off x="0" y="0"/>
          <a:ext cx="0" cy="0"/>
          <a:chOff x="0" y="0"/>
          <a:chExt cx="0" cy="0"/>
        </a:xfrm>
      </p:grpSpPr>
      <p:pic>
        <p:nvPicPr>
          <p:cNvPr id="116" name="Shape 116"/>
          <p:cNvPicPr preferRelativeResize="0"/>
          <p:nvPr/>
        </p:nvPicPr>
        <p:blipFill rotWithShape="1">
          <a:blip r:embed="rId3">
            <a:alphaModFix/>
          </a:blip>
          <a:srcRect b="0" l="0" r="0" t="0"/>
          <a:stretch/>
        </p:blipFill>
        <p:spPr>
          <a:xfrm>
            <a:off x="0" y="0"/>
            <a:ext cx="10201274" cy="7619999"/>
          </a:xfrm>
          <a:prstGeom prst="rect">
            <a:avLst/>
          </a:prstGeom>
          <a:noFill/>
          <a:ln>
            <a:noFill/>
          </a:ln>
        </p:spPr>
      </p:pic>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0" name="Shape 120"/>
        <p:cNvGrpSpPr/>
        <p:nvPr/>
      </p:nvGrpSpPr>
      <p:grpSpPr>
        <a:xfrm>
          <a:off x="0" y="0"/>
          <a:ext cx="0" cy="0"/>
          <a:chOff x="0" y="0"/>
          <a:chExt cx="0" cy="0"/>
        </a:xfrm>
      </p:grpSpPr>
      <p:pic>
        <p:nvPicPr>
          <p:cNvPr id="121" name="Shape 121"/>
          <p:cNvPicPr preferRelativeResize="0"/>
          <p:nvPr/>
        </p:nvPicPr>
        <p:blipFill rotWithShape="1">
          <a:blip r:embed="rId3">
            <a:alphaModFix/>
          </a:blip>
          <a:srcRect b="0" l="0" r="0" t="0"/>
          <a:stretch/>
        </p:blipFill>
        <p:spPr>
          <a:xfrm>
            <a:off x="0" y="0"/>
            <a:ext cx="10201274" cy="7619999"/>
          </a:xfrm>
          <a:prstGeom prst="rect">
            <a:avLst/>
          </a:prstGeom>
          <a:noFill/>
          <a:ln>
            <a:noFill/>
          </a:ln>
        </p:spPr>
      </p:pic>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5" name="Shape 125"/>
        <p:cNvGrpSpPr/>
        <p:nvPr/>
      </p:nvGrpSpPr>
      <p:grpSpPr>
        <a:xfrm>
          <a:off x="0" y="0"/>
          <a:ext cx="0" cy="0"/>
          <a:chOff x="0" y="0"/>
          <a:chExt cx="0" cy="0"/>
        </a:xfrm>
      </p:grpSpPr>
      <p:pic>
        <p:nvPicPr>
          <p:cNvPr id="126" name="Shape 126"/>
          <p:cNvPicPr preferRelativeResize="0"/>
          <p:nvPr/>
        </p:nvPicPr>
        <p:blipFill rotWithShape="1">
          <a:blip r:embed="rId3">
            <a:alphaModFix/>
          </a:blip>
          <a:srcRect b="0" l="0" r="0" t="0"/>
          <a:stretch/>
        </p:blipFill>
        <p:spPr>
          <a:xfrm>
            <a:off x="0" y="0"/>
            <a:ext cx="10160000" cy="7619999"/>
          </a:xfrm>
          <a:prstGeom prst="rect">
            <a:avLst/>
          </a:prstGeom>
          <a:noFill/>
          <a:ln>
            <a:noFill/>
          </a:ln>
        </p:spPr>
      </p:pic>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3">
            <a:alphaModFix/>
          </a:blip>
          <a:stretch>
            <a:fillRect b="0" l="0" r="0" t="0"/>
          </a:stretch>
        </a:blipFill>
      </p:bgPr>
    </p:bg>
    <p:spTree>
      <p:nvGrpSpPr>
        <p:cNvPr id="130" name="Shape 130"/>
        <p:cNvGrpSpPr/>
        <p:nvPr/>
      </p:nvGrpSpPr>
      <p:grpSpPr>
        <a:xfrm>
          <a:off x="0" y="0"/>
          <a:ext cx="0" cy="0"/>
          <a:chOff x="0" y="0"/>
          <a:chExt cx="0" cy="0"/>
        </a:xfrm>
      </p:grpSpPr>
      <p:sp>
        <p:nvSpPr>
          <p:cNvPr id="131" name="Shape 131"/>
          <p:cNvSpPr txBox="1"/>
          <p:nvPr>
            <p:ph type="ctrTitle"/>
          </p:nvPr>
        </p:nvSpPr>
        <p:spPr>
          <a:xfrm>
            <a:off x="1120775" y="2009775"/>
            <a:ext cx="10160000" cy="1270000"/>
          </a:xfrm>
          <a:prstGeom prst="rect">
            <a:avLst/>
          </a:prstGeom>
          <a:noFill/>
          <a:ln>
            <a:noFill/>
          </a:ln>
        </p:spPr>
        <p:txBody>
          <a:bodyPr anchorCtr="0" anchor="b" bIns="0" lIns="0" rIns="0" tIns="0">
            <a:noAutofit/>
          </a:bodyPr>
          <a:lstStyle/>
          <a:p>
            <a:pPr indent="0" lvl="0" marL="0" marR="0" rtl="0" algn="l">
              <a:lnSpc>
                <a:spcPct val="95000"/>
              </a:lnSpc>
              <a:spcBef>
                <a:spcPts val="0"/>
              </a:spcBef>
              <a:spcAft>
                <a:spcPts val="0"/>
              </a:spcAft>
              <a:buClr>
                <a:srgbClr val="0B5395"/>
              </a:buClr>
              <a:buSzPct val="25000"/>
              <a:buFont typeface="Verdana"/>
              <a:buNone/>
            </a:pPr>
            <a:r>
              <a:rPr b="1" baseline="0" i="0" lang="en-US" sz="5600" u="none" cap="none" strike="noStrike">
                <a:solidFill>
                  <a:srgbClr val="0B5395"/>
                </a:solidFill>
                <a:latin typeface="Verdana"/>
                <a:ea typeface="Verdana"/>
                <a:cs typeface="Verdana"/>
                <a:sym typeface="Verdana"/>
              </a:rPr>
              <a:t>Placas Tectônicas</a:t>
            </a:r>
          </a:p>
        </p:txBody>
      </p:sp>
      <p:sp>
        <p:nvSpPr>
          <p:cNvPr id="132" name="Shape 132"/>
          <p:cNvSpPr txBox="1"/>
          <p:nvPr>
            <p:ph idx="1" type="subTitle"/>
          </p:nvPr>
        </p:nvSpPr>
        <p:spPr>
          <a:xfrm>
            <a:off x="8393111" y="6905625"/>
            <a:ext cx="1214437" cy="73025"/>
          </a:xfrm>
          <a:prstGeom prst="rect">
            <a:avLst/>
          </a:prstGeom>
          <a:noFill/>
          <a:ln>
            <a:noFill/>
          </a:ln>
        </p:spPr>
        <p:txBody>
          <a:bodyPr anchorCtr="0" anchor="t" bIns="0" lIns="0" rIns="0" tIns="0">
            <a:noAutofit/>
          </a:bodyPr>
          <a:lstStyle/>
          <a:p>
            <a:pPr indent="-128270" lvl="0" marL="303213" marR="0" rtl="0" algn="l">
              <a:spcBef>
                <a:spcPts val="0"/>
              </a:spcBef>
              <a:spcAft>
                <a:spcPts val="0"/>
              </a:spcAft>
              <a:buClr>
                <a:srgbClr val="0BD0D9"/>
              </a:buClr>
              <a:buFont typeface="Merriweather"/>
              <a:buNone/>
            </a:pPr>
            <a:r>
              <a:t/>
            </a:r>
            <a:endParaRPr b="0" baseline="0" i="0" sz="2900" u="none" cap="none" strike="noStrike">
              <a:solidFill>
                <a:schemeClr val="lt1"/>
              </a:solidFill>
              <a:latin typeface="Merriweather"/>
              <a:ea typeface="Merriweather"/>
              <a:cs typeface="Merriweather"/>
              <a:sym typeface="Merriweather"/>
            </a:endParaRPr>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6" name="Shape 136"/>
        <p:cNvGrpSpPr/>
        <p:nvPr/>
      </p:nvGrpSpPr>
      <p:grpSpPr>
        <a:xfrm>
          <a:off x="0" y="0"/>
          <a:ext cx="0" cy="0"/>
          <a:chOff x="0" y="0"/>
          <a:chExt cx="0" cy="0"/>
        </a:xfrm>
      </p:grpSpPr>
      <p:pic>
        <p:nvPicPr>
          <p:cNvPr id="137" name="Shape 137"/>
          <p:cNvPicPr preferRelativeResize="0"/>
          <p:nvPr/>
        </p:nvPicPr>
        <p:blipFill/>
        <p:spPr>
          <a:xfrm>
            <a:off x="0" y="0"/>
            <a:ext cx="10201274" cy="7619999"/>
          </a:xfrm>
          <a:prstGeom prst="rect">
            <a:avLst/>
          </a:prstGeom>
          <a:noFill/>
          <a:ln>
            <a:noFill/>
          </a:ln>
        </p:spPr>
      </p:pic>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3">
            <a:alphaModFix/>
          </a:blip>
          <a:stretch>
            <a:fillRect b="0" l="0" r="0" t="0"/>
          </a:stretch>
        </a:blipFill>
      </p:bgPr>
    </p:bg>
    <p:spTree>
      <p:nvGrpSpPr>
        <p:cNvPr id="141" name="Shape 141"/>
        <p:cNvGrpSpPr/>
        <p:nvPr/>
      </p:nvGrpSpPr>
      <p:grpSpPr>
        <a:xfrm>
          <a:off x="0" y="0"/>
          <a:ext cx="0" cy="0"/>
          <a:chOff x="0" y="0"/>
          <a:chExt cx="0" cy="0"/>
        </a:xfrm>
      </p:grpSpPr>
      <p:sp>
        <p:nvSpPr>
          <p:cNvPr id="142" name="Shape 142"/>
          <p:cNvSpPr txBox="1"/>
          <p:nvPr>
            <p:ph type="ctrTitle"/>
          </p:nvPr>
        </p:nvSpPr>
        <p:spPr>
          <a:xfrm>
            <a:off x="471487" y="787400"/>
            <a:ext cx="9258300" cy="1182686"/>
          </a:xfrm>
          <a:prstGeom prst="rect">
            <a:avLst/>
          </a:prstGeom>
          <a:noFill/>
          <a:ln>
            <a:noFill/>
          </a:ln>
        </p:spPr>
        <p:txBody>
          <a:bodyPr anchorCtr="0" anchor="b" bIns="0" lIns="0" rIns="0" tIns="0">
            <a:noAutofit/>
          </a:bodyPr>
          <a:lstStyle/>
          <a:p>
            <a:pPr indent="0" lvl="0" marL="0" marR="0" rtl="0" algn="l">
              <a:lnSpc>
                <a:spcPct val="95000"/>
              </a:lnSpc>
              <a:spcBef>
                <a:spcPts val="0"/>
              </a:spcBef>
              <a:spcAft>
                <a:spcPts val="0"/>
              </a:spcAft>
              <a:buClr>
                <a:srgbClr val="FF0000"/>
              </a:buClr>
              <a:buSzPct val="275000"/>
              <a:buFont typeface="Calibri"/>
              <a:buChar char="•"/>
            </a:pPr>
            <a:r>
              <a:rPr b="0" baseline="0" i="0" lang="en-US" sz="2400" u="sng" cap="none" strike="noStrike">
                <a:solidFill>
                  <a:schemeClr val="hlink"/>
                </a:solidFill>
                <a:latin typeface="Calibri"/>
                <a:ea typeface="Calibri"/>
                <a:cs typeface="Calibri"/>
                <a:sym typeface="Calibri"/>
                <a:hlinkClick r:id="rId4"/>
              </a:rPr>
              <a:t>http://pt.shvoong.com/social-sciences/education/1990511-teoria-da-deriva-continental/</a:t>
            </a:r>
            <a:r>
              <a:rPr b="0" baseline="0" i="0" lang="en-US" sz="6600" u="none" cap="none" strike="noStrike">
                <a:solidFill>
                  <a:srgbClr val="3333FF"/>
                </a:solidFill>
                <a:latin typeface="Arial"/>
                <a:ea typeface="Arial"/>
                <a:cs typeface="Arial"/>
                <a:sym typeface="Arial"/>
              </a:rPr>
              <a:t> </a:t>
            </a:r>
          </a:p>
        </p:txBody>
      </p:sp>
      <p:sp>
        <p:nvSpPr>
          <p:cNvPr id="143" name="Shape 143"/>
          <p:cNvSpPr txBox="1"/>
          <p:nvPr>
            <p:ph idx="1" type="subTitle"/>
          </p:nvPr>
        </p:nvSpPr>
        <p:spPr>
          <a:xfrm>
            <a:off x="542925" y="2009775"/>
            <a:ext cx="9042399" cy="4859336"/>
          </a:xfrm>
          <a:prstGeom prst="rect">
            <a:avLst/>
          </a:prstGeom>
          <a:noFill/>
          <a:ln>
            <a:noFill/>
          </a:ln>
        </p:spPr>
        <p:txBody>
          <a:bodyPr anchorCtr="0" anchor="t" bIns="0" lIns="0" rIns="0" tIns="0">
            <a:noAutofit/>
          </a:bodyPr>
          <a:lstStyle/>
          <a:p>
            <a:pPr indent="-323850" lvl="1" marL="438150" marR="0" rtl="0" algn="l">
              <a:lnSpc>
                <a:spcPct val="95000"/>
              </a:lnSpc>
              <a:spcBef>
                <a:spcPts val="0"/>
              </a:spcBef>
              <a:spcAft>
                <a:spcPts val="0"/>
              </a:spcAft>
              <a:buClr>
                <a:srgbClr val="000000"/>
              </a:buClr>
              <a:buSzPct val="85000"/>
              <a:buFont typeface="Arial"/>
              <a:buChar char="•"/>
            </a:pPr>
            <a:r>
              <a:rPr b="1" baseline="0" i="0" lang="en-US" sz="1900" u="none" cap="none" strike="noStrike">
                <a:solidFill>
                  <a:srgbClr val="000000"/>
                </a:solidFill>
                <a:latin typeface="Arial"/>
                <a:ea typeface="Arial"/>
                <a:cs typeface="Arial"/>
                <a:sym typeface="Arial"/>
              </a:rPr>
              <a:t>Foi elaborada pelo alemão, Alfred Wegener , que percebeu que a costa da África se encaixava na costa da América do sul.</a:t>
            </a:r>
          </a:p>
          <a:p>
            <a:pPr indent="-323850" lvl="1" marL="438150" marR="0" rtl="0" algn="l">
              <a:lnSpc>
                <a:spcPct val="95000"/>
              </a:lnSpc>
              <a:spcBef>
                <a:spcPts val="0"/>
              </a:spcBef>
              <a:spcAft>
                <a:spcPts val="0"/>
              </a:spcAft>
              <a:buClr>
                <a:srgbClr val="000000"/>
              </a:buClr>
              <a:buSzPct val="85000"/>
              <a:buFont typeface="Arial"/>
              <a:buChar char="•"/>
            </a:pPr>
            <a:r>
              <a:rPr b="1" baseline="0" i="0" lang="en-US" sz="1900" u="none" cap="none" strike="noStrike">
                <a:solidFill>
                  <a:srgbClr val="000000"/>
                </a:solidFill>
                <a:latin typeface="Arial"/>
                <a:ea typeface="Arial"/>
                <a:cs typeface="Arial"/>
                <a:sym typeface="Arial"/>
              </a:rPr>
              <a:t>Outra forte constatação seria a existência de fósseis de animais da mesma espécie em continentes diferentes, pois seria impossível que esses animais tivessem atravessado o Oceano Atlântico, a única explicação é que no passado os dois continentes se encontravam juntos. </a:t>
            </a:r>
            <a:br>
              <a:rPr b="1" baseline="0" i="0" lang="en-US" sz="1900" u="none" cap="none" strike="noStrike">
                <a:solidFill>
                  <a:srgbClr val="000000"/>
                </a:solidFill>
                <a:latin typeface="Arial"/>
                <a:ea typeface="Arial"/>
                <a:cs typeface="Arial"/>
                <a:sym typeface="Arial"/>
              </a:rPr>
            </a:br>
            <a:r>
              <a:rPr b="1" baseline="0" i="0" lang="en-US" sz="1900" u="none" cap="none" strike="noStrike">
                <a:solidFill>
                  <a:srgbClr val="000000"/>
                </a:solidFill>
                <a:latin typeface="Arial"/>
                <a:ea typeface="Arial"/>
                <a:cs typeface="Arial"/>
                <a:sym typeface="Arial"/>
              </a:rPr>
              <a:t>A teoria de Wegener ficou sem crédito quase que por 50 anos. </a:t>
            </a:r>
            <a:br>
              <a:rPr b="1" baseline="0" i="0" lang="en-US" sz="1900" u="none" cap="none" strike="noStrike">
                <a:solidFill>
                  <a:srgbClr val="000000"/>
                </a:solidFill>
                <a:latin typeface="Arial"/>
                <a:ea typeface="Arial"/>
                <a:cs typeface="Arial"/>
                <a:sym typeface="Arial"/>
              </a:rPr>
            </a:br>
            <a:r>
              <a:rPr b="1" baseline="0" i="0" lang="en-US" sz="1900" u="none" cap="none" strike="noStrike">
                <a:solidFill>
                  <a:srgbClr val="000000"/>
                </a:solidFill>
                <a:latin typeface="Arial"/>
                <a:ea typeface="Arial"/>
                <a:cs typeface="Arial"/>
                <a:sym typeface="Arial"/>
              </a:rPr>
              <a:t>A Teoria de Wegener, somente começou a ser aceita no início dos anos 60, em razão do mapaeamento do fundo oceânico, descobertas das fossas abissais, paleomagnetismo das rochas oceânicas, entre outras. Estes estudos se tornaram possíveis em razão da utilização de submarinos durante a Segunda Grande Guerra. </a:t>
            </a:r>
            <a:br>
              <a:rPr b="1" baseline="0" i="0" lang="en-US" sz="1900" u="none" cap="none" strike="noStrike">
                <a:solidFill>
                  <a:srgbClr val="000000"/>
                </a:solidFill>
                <a:latin typeface="Arial"/>
                <a:ea typeface="Arial"/>
                <a:cs typeface="Arial"/>
                <a:sym typeface="Arial"/>
              </a:rPr>
            </a:br>
            <a:br>
              <a:rPr b="1" baseline="0" i="0" lang="en-US" sz="1900" u="none" cap="none" strike="noStrike">
                <a:solidFill>
                  <a:srgbClr val="000000"/>
                </a:solidFill>
                <a:latin typeface="Arial"/>
                <a:ea typeface="Arial"/>
                <a:cs typeface="Arial"/>
                <a:sym typeface="Arial"/>
              </a:rPr>
            </a:br>
            <a:r>
              <a:rPr b="1" baseline="0" i="0" lang="en-US" sz="1900" u="none" cap="none" strike="noStrike">
                <a:solidFill>
                  <a:srgbClr val="000000"/>
                </a:solidFill>
                <a:latin typeface="Arial"/>
                <a:ea typeface="Arial"/>
                <a:cs typeface="Arial"/>
                <a:sym typeface="Arial"/>
              </a:rPr>
              <a:t>A teoria das placas tectónicas é a teoria moderna que confirma a deriva continental. Os movimentos das placas tectônicas foram comprovados através de pesquisas realizadas com satélites artificiais. Foi detectado, por exemplo, que a América do Sul afasta-se 3 cm por ano do continente africano. </a:t>
            </a:r>
          </a:p>
        </p:txBody>
      </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3">
            <a:alphaModFix/>
          </a:blip>
          <a:stretch>
            <a:fillRect b="0" l="0" r="0" t="0"/>
          </a:stretch>
        </a:blipFill>
      </p:bgPr>
    </p:bg>
    <p:spTree>
      <p:nvGrpSpPr>
        <p:cNvPr id="147" name="Shape 147"/>
        <p:cNvGrpSpPr/>
        <p:nvPr/>
      </p:nvGrpSpPr>
      <p:grpSpPr>
        <a:xfrm>
          <a:off x="0" y="0"/>
          <a:ext cx="0" cy="0"/>
          <a:chOff x="0" y="0"/>
          <a:chExt cx="0" cy="0"/>
        </a:xfrm>
      </p:grpSpPr>
      <p:sp>
        <p:nvSpPr>
          <p:cNvPr id="148" name="Shape 148"/>
          <p:cNvSpPr txBox="1"/>
          <p:nvPr>
            <p:ph type="ctrTitle"/>
          </p:nvPr>
        </p:nvSpPr>
        <p:spPr>
          <a:xfrm>
            <a:off x="903287" y="3089275"/>
            <a:ext cx="9648824" cy="1081086"/>
          </a:xfrm>
          <a:prstGeom prst="rect">
            <a:avLst/>
          </a:prstGeom>
          <a:noFill/>
          <a:ln>
            <a:noFill/>
          </a:ln>
        </p:spPr>
        <p:txBody>
          <a:bodyPr anchorCtr="0" anchor="b" bIns="0" lIns="0" rIns="0" tIns="0">
            <a:noAutofit/>
          </a:bodyPr>
          <a:lstStyle/>
          <a:p>
            <a:pPr indent="0" lvl="0" marL="0" marR="0" rtl="0" algn="l">
              <a:lnSpc>
                <a:spcPct val="95000"/>
              </a:lnSpc>
              <a:spcBef>
                <a:spcPts val="0"/>
              </a:spcBef>
              <a:spcAft>
                <a:spcPts val="0"/>
              </a:spcAft>
              <a:buClr>
                <a:srgbClr val="0B5395"/>
              </a:buClr>
              <a:buSzPct val="25000"/>
              <a:buFont typeface="Verdana"/>
              <a:buNone/>
            </a:pPr>
            <a:r>
              <a:rPr b="1" baseline="0" i="0" lang="en-US" sz="4800" u="none" cap="none" strike="noStrike">
                <a:solidFill>
                  <a:srgbClr val="0B5395"/>
                </a:solidFill>
                <a:latin typeface="Verdana"/>
                <a:ea typeface="Verdana"/>
                <a:cs typeface="Verdana"/>
                <a:sym typeface="Verdana"/>
              </a:rPr>
              <a:t>Dinossauros na Austrália</a:t>
            </a:r>
            <a:br>
              <a:rPr b="1" baseline="0" i="0" lang="en-US" sz="5600" u="none" cap="none" strike="noStrike">
                <a:solidFill>
                  <a:schemeClr val="lt2"/>
                </a:solidFill>
                <a:latin typeface="Verdana"/>
                <a:ea typeface="Verdana"/>
                <a:cs typeface="Verdana"/>
                <a:sym typeface="Verdana"/>
              </a:rPr>
            </a:br>
          </a:p>
        </p:txBody>
      </p:sp>
      <p:sp>
        <p:nvSpPr>
          <p:cNvPr id="149" name="Shape 149"/>
          <p:cNvSpPr txBox="1"/>
          <p:nvPr>
            <p:ph idx="1" type="subTitle"/>
          </p:nvPr>
        </p:nvSpPr>
        <p:spPr>
          <a:xfrm>
            <a:off x="8393111" y="6905625"/>
            <a:ext cx="1214437" cy="73025"/>
          </a:xfrm>
          <a:prstGeom prst="rect">
            <a:avLst/>
          </a:prstGeom>
          <a:noFill/>
          <a:ln>
            <a:noFill/>
          </a:ln>
        </p:spPr>
        <p:txBody>
          <a:bodyPr anchorCtr="0" anchor="t" bIns="0" lIns="0" rIns="0" tIns="0">
            <a:noAutofit/>
          </a:bodyPr>
          <a:lstStyle/>
          <a:p>
            <a:pPr indent="-128270" lvl="0" marL="303213" marR="0" rtl="0" algn="l">
              <a:spcBef>
                <a:spcPts val="0"/>
              </a:spcBef>
              <a:spcAft>
                <a:spcPts val="0"/>
              </a:spcAft>
              <a:buClr>
                <a:srgbClr val="0BD0D9"/>
              </a:buClr>
              <a:buFont typeface="Merriweather"/>
              <a:buNone/>
            </a:pPr>
            <a:r>
              <a:t/>
            </a:r>
            <a:endParaRPr b="0" baseline="0" i="0" sz="2900" u="none" cap="none" strike="noStrike">
              <a:solidFill>
                <a:schemeClr val="lt1"/>
              </a:solidFill>
              <a:latin typeface="Merriweather"/>
              <a:ea typeface="Merriweather"/>
              <a:cs typeface="Merriweather"/>
              <a:sym typeface="Merriweather"/>
            </a:endParaRPr>
          </a:p>
        </p:txBody>
      </p:sp>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3" name="Shape 153"/>
        <p:cNvGrpSpPr/>
        <p:nvPr/>
      </p:nvGrpSpPr>
      <p:grpSpPr>
        <a:xfrm>
          <a:off x="0" y="0"/>
          <a:ext cx="0" cy="0"/>
          <a:chOff x="0" y="0"/>
          <a:chExt cx="0" cy="0"/>
        </a:xfrm>
      </p:grpSpPr>
      <p:pic>
        <p:nvPicPr>
          <p:cNvPr id="154" name="Shape 154"/>
          <p:cNvPicPr preferRelativeResize="0"/>
          <p:nvPr/>
        </p:nvPicPr>
        <p:blipFill rotWithShape="1">
          <a:blip r:embed="rId3">
            <a:alphaModFix/>
          </a:blip>
          <a:srcRect b="0" l="0" r="0" t="0"/>
          <a:stretch/>
        </p:blipFill>
        <p:spPr>
          <a:xfrm>
            <a:off x="0" y="0"/>
            <a:ext cx="10160000" cy="7619999"/>
          </a:xfrm>
          <a:prstGeom prst="rect">
            <a:avLst/>
          </a:prstGeom>
          <a:noFill/>
          <a:ln>
            <a:noFill/>
          </a:ln>
        </p:spPr>
      </p:pic>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3">
            <a:alphaModFix/>
          </a:blip>
          <a:stretch>
            <a:fillRect b="0" l="0" r="0" t="0"/>
          </a:stretch>
        </a:blipFill>
      </p:bgPr>
    </p:bg>
    <p:spTree>
      <p:nvGrpSpPr>
        <p:cNvPr id="64" name="Shape 64"/>
        <p:cNvGrpSpPr/>
        <p:nvPr/>
      </p:nvGrpSpPr>
      <p:grpSpPr>
        <a:xfrm>
          <a:off x="0" y="0"/>
          <a:ext cx="0" cy="0"/>
          <a:chOff x="0" y="0"/>
          <a:chExt cx="0" cy="0"/>
        </a:xfrm>
      </p:grpSpPr>
      <p:sp>
        <p:nvSpPr>
          <p:cNvPr id="65" name="Shape 65"/>
          <p:cNvSpPr txBox="1"/>
          <p:nvPr>
            <p:ph idx="1" type="subTitle"/>
          </p:nvPr>
        </p:nvSpPr>
        <p:spPr>
          <a:xfrm>
            <a:off x="542925" y="641350"/>
            <a:ext cx="9055099" cy="6334125"/>
          </a:xfrm>
          <a:prstGeom prst="rect">
            <a:avLst/>
          </a:prstGeom>
          <a:noFill/>
          <a:ln>
            <a:noFill/>
          </a:ln>
        </p:spPr>
        <p:txBody>
          <a:bodyPr anchorCtr="0" anchor="t" bIns="0" lIns="0" rIns="0" tIns="0">
            <a:noAutofit/>
          </a:bodyPr>
          <a:lstStyle/>
          <a:p>
            <a:pPr indent="-609600" lvl="0" marL="609600" marR="0" rtl="0" algn="l">
              <a:lnSpc>
                <a:spcPct val="80000"/>
              </a:lnSpc>
              <a:spcBef>
                <a:spcPts val="0"/>
              </a:spcBef>
              <a:spcAft>
                <a:spcPts val="0"/>
              </a:spcAft>
              <a:buClr>
                <a:srgbClr val="0BD0D9"/>
              </a:buClr>
              <a:buSzPct val="25000"/>
              <a:buFont typeface="Verdana"/>
              <a:buNone/>
            </a:pPr>
            <a:r>
              <a:rPr b="1" baseline="0" i="0" lang="en-US" sz="1700" u="none" cap="none" strike="noStrike">
                <a:solidFill>
                  <a:schemeClr val="dk2"/>
                </a:solidFill>
                <a:latin typeface="Verdana"/>
                <a:ea typeface="Verdana"/>
                <a:cs typeface="Verdana"/>
                <a:sym typeface="Verdana"/>
              </a:rPr>
              <a:t>1-  Curiosidade a respeito das datas no LU.... </a:t>
            </a:r>
          </a:p>
          <a:p>
            <a:pPr indent="-609600" lvl="0" marL="609600" marR="0" rtl="0" algn="l">
              <a:lnSpc>
                <a:spcPct val="80000"/>
              </a:lnSpc>
              <a:spcBef>
                <a:spcPts val="340"/>
              </a:spcBef>
              <a:spcAft>
                <a:spcPts val="0"/>
              </a:spcAft>
              <a:buClr>
                <a:srgbClr val="0BD0D9"/>
              </a:buClr>
              <a:buSzPct val="25000"/>
              <a:buFont typeface="Verdana"/>
              <a:buNone/>
            </a:pPr>
            <a:r>
              <a:rPr b="1" baseline="0" i="0" lang="en-US" sz="1700" u="none" cap="none" strike="noStrike">
                <a:solidFill>
                  <a:schemeClr val="dk2"/>
                </a:solidFill>
                <a:latin typeface="Verdana"/>
                <a:ea typeface="Verdana"/>
                <a:cs typeface="Verdana"/>
                <a:sym typeface="Verdana"/>
              </a:rPr>
              <a:t>2-  Placas Tectônicas</a:t>
            </a:r>
          </a:p>
          <a:p>
            <a:pPr indent="-609600" lvl="0" marL="609600" marR="0" rtl="0" algn="l">
              <a:lnSpc>
                <a:spcPct val="80000"/>
              </a:lnSpc>
              <a:spcBef>
                <a:spcPts val="340"/>
              </a:spcBef>
              <a:spcAft>
                <a:spcPts val="0"/>
              </a:spcAft>
              <a:buClr>
                <a:srgbClr val="0BD0D9"/>
              </a:buClr>
              <a:buSzPct val="25000"/>
              <a:buFont typeface="Verdana"/>
              <a:buNone/>
            </a:pPr>
            <a:r>
              <a:rPr b="1" baseline="0" i="0" lang="en-US" sz="1700" u="none" cap="none" strike="noStrike">
                <a:solidFill>
                  <a:schemeClr val="dk2"/>
                </a:solidFill>
                <a:latin typeface="Verdana"/>
                <a:ea typeface="Verdana"/>
                <a:cs typeface="Verdana"/>
                <a:sym typeface="Verdana"/>
              </a:rPr>
              <a:t>3-  Dinossauros na Austrália</a:t>
            </a:r>
          </a:p>
          <a:p>
            <a:pPr indent="-609600" lvl="0" marL="609600" marR="0" rtl="0" algn="l">
              <a:lnSpc>
                <a:spcPct val="80000"/>
              </a:lnSpc>
              <a:spcBef>
                <a:spcPts val="340"/>
              </a:spcBef>
              <a:spcAft>
                <a:spcPts val="0"/>
              </a:spcAft>
              <a:buClr>
                <a:srgbClr val="0BD0D9"/>
              </a:buClr>
              <a:buSzPct val="25000"/>
              <a:buFont typeface="Verdana"/>
              <a:buNone/>
            </a:pPr>
            <a:r>
              <a:rPr b="1" baseline="0" i="0" lang="en-US" sz="1700" u="none" cap="none" strike="noStrike">
                <a:solidFill>
                  <a:schemeClr val="dk2"/>
                </a:solidFill>
                <a:latin typeface="Verdana"/>
                <a:ea typeface="Verdana"/>
                <a:cs typeface="Verdana"/>
                <a:sym typeface="Verdana"/>
              </a:rPr>
              <a:t>4-  Vida implantada na Terra</a:t>
            </a:r>
          </a:p>
          <a:p>
            <a:pPr indent="-609600" lvl="0" marL="609600" marR="0" rtl="0" algn="l">
              <a:lnSpc>
                <a:spcPct val="80000"/>
              </a:lnSpc>
              <a:spcBef>
                <a:spcPts val="340"/>
              </a:spcBef>
              <a:spcAft>
                <a:spcPts val="0"/>
              </a:spcAft>
              <a:buClr>
                <a:srgbClr val="0BD0D9"/>
              </a:buClr>
              <a:buSzPct val="25000"/>
              <a:buFont typeface="Verdana"/>
              <a:buNone/>
            </a:pPr>
            <a:r>
              <a:rPr b="1" baseline="0" i="0" lang="en-US" sz="1700" u="none" cap="none" strike="noStrike">
                <a:solidFill>
                  <a:schemeClr val="dk2"/>
                </a:solidFill>
                <a:latin typeface="Verdana"/>
                <a:ea typeface="Verdana"/>
                <a:cs typeface="Verdana"/>
                <a:sym typeface="Verdana"/>
              </a:rPr>
              <a:t>5-  Fim do período cretáceo</a:t>
            </a:r>
          </a:p>
          <a:p>
            <a:pPr indent="-609600" lvl="0" marL="609600" marR="0" rtl="0" algn="l">
              <a:lnSpc>
                <a:spcPct val="80000"/>
              </a:lnSpc>
              <a:spcBef>
                <a:spcPts val="340"/>
              </a:spcBef>
              <a:spcAft>
                <a:spcPts val="0"/>
              </a:spcAft>
              <a:buClr>
                <a:srgbClr val="0BD0D9"/>
              </a:buClr>
              <a:buSzPct val="25000"/>
              <a:buFont typeface="Verdana"/>
              <a:buNone/>
            </a:pPr>
            <a:r>
              <a:rPr b="1" baseline="0" i="0" lang="en-US" sz="1700" u="none" cap="none" strike="noStrike">
                <a:solidFill>
                  <a:schemeClr val="dk2"/>
                </a:solidFill>
                <a:latin typeface="Verdana"/>
                <a:ea typeface="Verdana"/>
                <a:cs typeface="Verdana"/>
                <a:sym typeface="Verdana"/>
              </a:rPr>
              <a:t>6-  A raça Neandertal</a:t>
            </a:r>
          </a:p>
          <a:p>
            <a:pPr indent="-609600" lvl="0" marL="609600" marR="0" rtl="0" algn="l">
              <a:lnSpc>
                <a:spcPct val="80000"/>
              </a:lnSpc>
              <a:spcBef>
                <a:spcPts val="340"/>
              </a:spcBef>
              <a:spcAft>
                <a:spcPts val="0"/>
              </a:spcAft>
              <a:buClr>
                <a:srgbClr val="0BD0D9"/>
              </a:buClr>
              <a:buSzPct val="25000"/>
              <a:buFont typeface="Verdana"/>
              <a:buNone/>
            </a:pPr>
            <a:r>
              <a:rPr b="1" baseline="0" i="0" lang="en-US" sz="1700" u="none" cap="none" strike="noStrike">
                <a:solidFill>
                  <a:schemeClr val="dk2"/>
                </a:solidFill>
                <a:latin typeface="Verdana"/>
                <a:ea typeface="Verdana"/>
                <a:cs typeface="Verdana"/>
                <a:sym typeface="Verdana"/>
              </a:rPr>
              <a:t>7- Os primeiros mamíferos</a:t>
            </a:r>
          </a:p>
          <a:p>
            <a:pPr indent="-609600" lvl="0" marL="609600" marR="0" rtl="0" algn="l">
              <a:lnSpc>
                <a:spcPct val="80000"/>
              </a:lnSpc>
              <a:spcBef>
                <a:spcPts val="340"/>
              </a:spcBef>
              <a:spcAft>
                <a:spcPts val="0"/>
              </a:spcAft>
              <a:buClr>
                <a:srgbClr val="0BD0D9"/>
              </a:buClr>
              <a:buSzPct val="25000"/>
              <a:buFont typeface="Verdana"/>
              <a:buNone/>
            </a:pPr>
            <a:r>
              <a:rPr b="1" baseline="0" i="0" lang="en-US" sz="1700" u="none" cap="none" strike="noStrike">
                <a:solidFill>
                  <a:schemeClr val="dk2"/>
                </a:solidFill>
                <a:latin typeface="Verdana"/>
                <a:ea typeface="Verdana"/>
                <a:cs typeface="Verdana"/>
                <a:sym typeface="Verdana"/>
              </a:rPr>
              <a:t>08-Surgimento de Adão e Eva</a:t>
            </a:r>
          </a:p>
          <a:p>
            <a:pPr indent="-609600" lvl="0" marL="609600" marR="0" rtl="0" algn="l">
              <a:lnSpc>
                <a:spcPct val="80000"/>
              </a:lnSpc>
              <a:spcBef>
                <a:spcPts val="340"/>
              </a:spcBef>
              <a:spcAft>
                <a:spcPts val="0"/>
              </a:spcAft>
              <a:buClr>
                <a:srgbClr val="0BD0D9"/>
              </a:buClr>
              <a:buSzPct val="25000"/>
              <a:buFont typeface="Verdana"/>
              <a:buNone/>
            </a:pPr>
            <a:r>
              <a:rPr b="1" baseline="0" i="0" lang="en-US" sz="1700" u="none" cap="none" strike="noStrike">
                <a:solidFill>
                  <a:schemeClr val="dk2"/>
                </a:solidFill>
                <a:latin typeface="Verdana"/>
                <a:ea typeface="Verdana"/>
                <a:cs typeface="Verdana"/>
                <a:sym typeface="Verdana"/>
              </a:rPr>
              <a:t>09-O cálcio no universo</a:t>
            </a:r>
          </a:p>
          <a:p>
            <a:pPr indent="-609600" lvl="0" marL="609600" marR="0" rtl="0" algn="l">
              <a:lnSpc>
                <a:spcPct val="80000"/>
              </a:lnSpc>
              <a:spcBef>
                <a:spcPts val="340"/>
              </a:spcBef>
              <a:spcAft>
                <a:spcPts val="0"/>
              </a:spcAft>
              <a:buClr>
                <a:srgbClr val="0BD0D9"/>
              </a:buClr>
              <a:buSzPct val="25000"/>
              <a:buFont typeface="Verdana"/>
              <a:buNone/>
            </a:pPr>
            <a:r>
              <a:rPr b="1" baseline="0" i="0" lang="en-US" sz="1700" u="none" cap="none" strike="noStrike">
                <a:solidFill>
                  <a:schemeClr val="dk2"/>
                </a:solidFill>
                <a:latin typeface="Verdana"/>
                <a:ea typeface="Verdana"/>
                <a:cs typeface="Verdana"/>
                <a:sym typeface="Verdana"/>
              </a:rPr>
              <a:t>10-Data de Nascimento de Jesus</a:t>
            </a:r>
          </a:p>
          <a:p>
            <a:pPr indent="-609600" lvl="0" marL="609600" marR="0" rtl="0" algn="l">
              <a:lnSpc>
                <a:spcPct val="80000"/>
              </a:lnSpc>
              <a:spcBef>
                <a:spcPts val="340"/>
              </a:spcBef>
              <a:spcAft>
                <a:spcPts val="0"/>
              </a:spcAft>
              <a:buClr>
                <a:srgbClr val="0BD0D9"/>
              </a:buClr>
              <a:buSzPct val="25000"/>
              <a:buFont typeface="Verdana"/>
              <a:buNone/>
            </a:pPr>
            <a:r>
              <a:rPr b="1" baseline="0" i="0" lang="en-US" sz="1700" u="none" cap="none" strike="noStrike">
                <a:solidFill>
                  <a:schemeClr val="dk2"/>
                </a:solidFill>
                <a:latin typeface="Verdana"/>
                <a:ea typeface="Verdana"/>
                <a:cs typeface="Verdana"/>
                <a:sym typeface="Verdana"/>
              </a:rPr>
              <a:t>11-Rochas mais antigas</a:t>
            </a:r>
          </a:p>
          <a:p>
            <a:pPr indent="-609600" lvl="0" marL="609600" marR="0" rtl="0" algn="l">
              <a:lnSpc>
                <a:spcPct val="80000"/>
              </a:lnSpc>
              <a:spcBef>
                <a:spcPts val="340"/>
              </a:spcBef>
              <a:spcAft>
                <a:spcPts val="0"/>
              </a:spcAft>
              <a:buClr>
                <a:srgbClr val="0BD0D9"/>
              </a:buClr>
              <a:buSzPct val="25000"/>
              <a:buFont typeface="Verdana"/>
              <a:buNone/>
            </a:pPr>
            <a:r>
              <a:rPr b="1" baseline="0" i="0" lang="en-US" sz="1700" u="none" cap="none" strike="noStrike">
                <a:solidFill>
                  <a:schemeClr val="dk2"/>
                </a:solidFill>
                <a:latin typeface="Verdana"/>
                <a:ea typeface="Verdana"/>
                <a:cs typeface="Verdana"/>
                <a:sym typeface="Verdana"/>
              </a:rPr>
              <a:t>12-Migração Marsupial</a:t>
            </a:r>
          </a:p>
          <a:p>
            <a:pPr indent="-609600" lvl="0" marL="609600" marR="0" rtl="0" algn="l">
              <a:lnSpc>
                <a:spcPct val="80000"/>
              </a:lnSpc>
              <a:spcBef>
                <a:spcPts val="340"/>
              </a:spcBef>
              <a:spcAft>
                <a:spcPts val="0"/>
              </a:spcAft>
              <a:buClr>
                <a:srgbClr val="0BD0D9"/>
              </a:buClr>
              <a:buSzPct val="25000"/>
              <a:buFont typeface="Verdana"/>
              <a:buNone/>
            </a:pPr>
            <a:r>
              <a:rPr b="1" baseline="0" i="0" lang="en-US" sz="1700" u="none" cap="none" strike="noStrike">
                <a:solidFill>
                  <a:schemeClr val="dk2"/>
                </a:solidFill>
                <a:latin typeface="Verdana"/>
                <a:ea typeface="Verdana"/>
                <a:cs typeface="Verdana"/>
                <a:sym typeface="Verdana"/>
              </a:rPr>
              <a:t>13-Relação de humanos e esponja do mar</a:t>
            </a:r>
          </a:p>
          <a:p>
            <a:pPr indent="-609600" lvl="0" marL="609600" marR="0" rtl="0" algn="l">
              <a:lnSpc>
                <a:spcPct val="80000"/>
              </a:lnSpc>
              <a:spcBef>
                <a:spcPts val="340"/>
              </a:spcBef>
              <a:spcAft>
                <a:spcPts val="0"/>
              </a:spcAft>
              <a:buClr>
                <a:srgbClr val="0BD0D9"/>
              </a:buClr>
              <a:buSzPct val="25000"/>
              <a:buFont typeface="Verdana"/>
              <a:buNone/>
            </a:pPr>
            <a:r>
              <a:rPr b="1" baseline="0" i="0" lang="en-US" sz="1700" u="none" cap="none" strike="noStrike">
                <a:solidFill>
                  <a:schemeClr val="dk2"/>
                </a:solidFill>
                <a:latin typeface="Verdana"/>
                <a:ea typeface="Verdana"/>
                <a:cs typeface="Verdana"/>
                <a:sym typeface="Verdana"/>
              </a:rPr>
              <a:t>14-Berço da civilização</a:t>
            </a:r>
          </a:p>
          <a:p>
            <a:pPr indent="-609600" lvl="0" marL="609600" marR="0" rtl="0" algn="l">
              <a:lnSpc>
                <a:spcPct val="80000"/>
              </a:lnSpc>
              <a:spcBef>
                <a:spcPts val="340"/>
              </a:spcBef>
              <a:spcAft>
                <a:spcPts val="0"/>
              </a:spcAft>
              <a:buClr>
                <a:srgbClr val="0BD0D9"/>
              </a:buClr>
              <a:buSzPct val="25000"/>
              <a:buFont typeface="Verdana"/>
              <a:buNone/>
            </a:pPr>
            <a:r>
              <a:rPr b="1" baseline="0" i="0" lang="en-US" sz="1700" u="none" cap="none" strike="noStrike">
                <a:solidFill>
                  <a:schemeClr val="dk2"/>
                </a:solidFill>
                <a:latin typeface="Verdana"/>
                <a:ea typeface="Verdana"/>
                <a:cs typeface="Verdana"/>
                <a:sym typeface="Verdana"/>
              </a:rPr>
              <a:t>15-Primeiros humanos na Inglaterra</a:t>
            </a:r>
          </a:p>
          <a:p>
            <a:pPr indent="-609600" lvl="0" marL="609600" marR="0" rtl="0" algn="l">
              <a:lnSpc>
                <a:spcPct val="80000"/>
              </a:lnSpc>
              <a:spcBef>
                <a:spcPts val="340"/>
              </a:spcBef>
              <a:spcAft>
                <a:spcPts val="0"/>
              </a:spcAft>
              <a:buClr>
                <a:srgbClr val="0BD0D9"/>
              </a:buClr>
              <a:buSzPct val="25000"/>
              <a:buFont typeface="Verdana"/>
              <a:buNone/>
            </a:pPr>
            <a:r>
              <a:rPr b="1" baseline="0" i="0" lang="en-US" sz="1700" u="none" cap="none" strike="noStrike">
                <a:solidFill>
                  <a:schemeClr val="dk2"/>
                </a:solidFill>
                <a:latin typeface="Verdana"/>
                <a:ea typeface="Verdana"/>
                <a:cs typeface="Verdana"/>
                <a:sym typeface="Verdana"/>
              </a:rPr>
              <a:t>16-Energia Escura</a:t>
            </a:r>
          </a:p>
          <a:p>
            <a:pPr indent="-609600" lvl="0" marL="609600" marR="0" rtl="0" algn="l">
              <a:lnSpc>
                <a:spcPct val="80000"/>
              </a:lnSpc>
              <a:spcBef>
                <a:spcPts val="340"/>
              </a:spcBef>
              <a:spcAft>
                <a:spcPts val="0"/>
              </a:spcAft>
              <a:buClr>
                <a:srgbClr val="0BD0D9"/>
              </a:buClr>
              <a:buSzPct val="25000"/>
              <a:buFont typeface="Verdana"/>
              <a:buNone/>
            </a:pPr>
            <a:r>
              <a:rPr b="1" baseline="0" i="0" lang="en-US" sz="1700" u="none" cap="none" strike="noStrike">
                <a:solidFill>
                  <a:schemeClr val="dk2"/>
                </a:solidFill>
                <a:latin typeface="Verdana"/>
                <a:ea typeface="Verdana"/>
                <a:cs typeface="Verdana"/>
                <a:sym typeface="Verdana"/>
              </a:rPr>
              <a:t>17-Bussola no corpo humano</a:t>
            </a:r>
          </a:p>
          <a:p>
            <a:pPr indent="-609600" lvl="0" marL="609600" marR="0" rtl="0" algn="l">
              <a:lnSpc>
                <a:spcPct val="80000"/>
              </a:lnSpc>
              <a:spcBef>
                <a:spcPts val="340"/>
              </a:spcBef>
              <a:spcAft>
                <a:spcPts val="0"/>
              </a:spcAft>
              <a:buClr>
                <a:srgbClr val="0BD0D9"/>
              </a:buClr>
              <a:buSzPct val="25000"/>
              <a:buFont typeface="Verdana"/>
              <a:buNone/>
            </a:pPr>
            <a:r>
              <a:rPr b="1" baseline="0" i="0" lang="en-US" sz="1700" u="none" cap="none" strike="noStrike">
                <a:solidFill>
                  <a:schemeClr val="dk2"/>
                </a:solidFill>
                <a:latin typeface="Verdana"/>
                <a:ea typeface="Verdana"/>
                <a:cs typeface="Verdana"/>
                <a:sym typeface="Verdana"/>
              </a:rPr>
              <a:t>18-Eixo central do universo</a:t>
            </a:r>
          </a:p>
          <a:p>
            <a:pPr indent="-609600" lvl="0" marL="609600" marR="0" rtl="0" algn="l">
              <a:lnSpc>
                <a:spcPct val="80000"/>
              </a:lnSpc>
              <a:spcBef>
                <a:spcPts val="340"/>
              </a:spcBef>
              <a:spcAft>
                <a:spcPts val="0"/>
              </a:spcAft>
              <a:buClr>
                <a:srgbClr val="0BD0D9"/>
              </a:buClr>
              <a:buSzPct val="25000"/>
              <a:buFont typeface="Verdana"/>
              <a:buNone/>
            </a:pPr>
            <a:r>
              <a:rPr b="1" baseline="0" i="0" lang="en-US" sz="1700" u="none" cap="none" strike="noStrike">
                <a:solidFill>
                  <a:schemeClr val="dk2"/>
                </a:solidFill>
                <a:latin typeface="Verdana"/>
                <a:ea typeface="Verdana"/>
                <a:cs typeface="Verdana"/>
                <a:sym typeface="Verdana"/>
              </a:rPr>
              <a:t>19-Sentido de rotação da galáxias</a:t>
            </a:r>
          </a:p>
          <a:p>
            <a:pPr indent="-609600" lvl="0" marL="609600" marR="0" rtl="0" algn="l">
              <a:lnSpc>
                <a:spcPct val="80000"/>
              </a:lnSpc>
              <a:spcBef>
                <a:spcPts val="340"/>
              </a:spcBef>
              <a:spcAft>
                <a:spcPts val="0"/>
              </a:spcAft>
              <a:buClr>
                <a:srgbClr val="0BD0D9"/>
              </a:buClr>
              <a:buSzPct val="25000"/>
              <a:buFont typeface="Verdana"/>
              <a:buNone/>
            </a:pPr>
            <a:r>
              <a:rPr b="1" baseline="0" i="0" lang="en-US" sz="1700" u="none" cap="none" strike="noStrike">
                <a:solidFill>
                  <a:schemeClr val="dk2"/>
                </a:solidFill>
                <a:latin typeface="Verdana"/>
                <a:ea typeface="Verdana"/>
                <a:cs typeface="Verdana"/>
                <a:sym typeface="Verdana"/>
              </a:rPr>
              <a:t>20-Antigravidade</a:t>
            </a:r>
          </a:p>
          <a:p>
            <a:pPr indent="-609600" lvl="0" marL="609600" marR="0" rtl="0" algn="l">
              <a:lnSpc>
                <a:spcPct val="80000"/>
              </a:lnSpc>
              <a:spcBef>
                <a:spcPts val="340"/>
              </a:spcBef>
              <a:spcAft>
                <a:spcPts val="0"/>
              </a:spcAft>
              <a:buClr>
                <a:srgbClr val="0BD0D9"/>
              </a:buClr>
              <a:buSzPct val="25000"/>
              <a:buFont typeface="Verdana"/>
              <a:buNone/>
            </a:pPr>
            <a:r>
              <a:rPr b="1" baseline="0" i="0" lang="en-US" sz="1700" u="none" cap="none" strike="noStrike">
                <a:solidFill>
                  <a:schemeClr val="dk2"/>
                </a:solidFill>
                <a:latin typeface="Verdana"/>
                <a:ea typeface="Verdana"/>
                <a:cs typeface="Verdana"/>
                <a:sym typeface="Verdana"/>
              </a:rPr>
              <a:t>21-Tumulo do Apostolo Filipe</a:t>
            </a:r>
          </a:p>
          <a:p>
            <a:pPr indent="-609600" lvl="0" marL="609600" marR="0" rtl="0" algn="l">
              <a:lnSpc>
                <a:spcPct val="80000"/>
              </a:lnSpc>
              <a:spcBef>
                <a:spcPts val="340"/>
              </a:spcBef>
              <a:spcAft>
                <a:spcPts val="0"/>
              </a:spcAft>
              <a:buClr>
                <a:srgbClr val="0BD0D9"/>
              </a:buClr>
              <a:buSzPct val="25000"/>
              <a:buFont typeface="Verdana"/>
              <a:buNone/>
            </a:pPr>
            <a:r>
              <a:rPr b="1" baseline="0" i="0" lang="en-US" sz="1700" u="none" cap="none" strike="noStrike">
                <a:solidFill>
                  <a:schemeClr val="dk2"/>
                </a:solidFill>
                <a:latin typeface="Verdana"/>
                <a:ea typeface="Verdana"/>
                <a:cs typeface="Verdana"/>
                <a:sym typeface="Verdana"/>
              </a:rPr>
              <a:t>22-Predições não descobertas</a:t>
            </a: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8" name="Shape 158"/>
        <p:cNvGrpSpPr/>
        <p:nvPr/>
      </p:nvGrpSpPr>
      <p:grpSpPr>
        <a:xfrm>
          <a:off x="0" y="0"/>
          <a:ext cx="0" cy="0"/>
          <a:chOff x="0" y="0"/>
          <a:chExt cx="0" cy="0"/>
        </a:xfrm>
      </p:grpSpPr>
      <p:pic>
        <p:nvPicPr>
          <p:cNvPr id="159" name="Shape 159"/>
          <p:cNvPicPr preferRelativeResize="0"/>
          <p:nvPr/>
        </p:nvPicPr>
        <p:blipFill rotWithShape="1">
          <a:blip r:embed="rId3">
            <a:alphaModFix/>
          </a:blip>
          <a:srcRect b="0" l="0" r="0" t="0"/>
          <a:stretch/>
        </p:blipFill>
        <p:spPr>
          <a:xfrm>
            <a:off x="0" y="1146175"/>
            <a:ext cx="10201274" cy="6473824"/>
          </a:xfrm>
          <a:prstGeom prst="rect">
            <a:avLst/>
          </a:prstGeom>
          <a:noFill/>
          <a:ln>
            <a:noFill/>
          </a:ln>
        </p:spPr>
      </p:pic>
      <p:sp>
        <p:nvSpPr>
          <p:cNvPr id="160" name="Shape 160"/>
          <p:cNvSpPr txBox="1"/>
          <p:nvPr/>
        </p:nvSpPr>
        <p:spPr>
          <a:xfrm>
            <a:off x="735012" y="425450"/>
            <a:ext cx="2806699" cy="40004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rgbClr val="FF0000"/>
              </a:buClr>
              <a:buSzPct val="25000"/>
              <a:buFont typeface="Verdana"/>
              <a:buNone/>
            </a:pPr>
            <a:r>
              <a:rPr b="1" baseline="0" i="0" lang="en-US" sz="2000" u="none" cap="none" strike="noStrike">
                <a:solidFill>
                  <a:srgbClr val="FF0000"/>
                </a:solidFill>
                <a:latin typeface="Verdana"/>
                <a:ea typeface="Verdana"/>
                <a:cs typeface="Verdana"/>
                <a:sym typeface="Verdana"/>
              </a:rPr>
              <a:t>Fevereiro de 1994</a:t>
            </a:r>
          </a:p>
        </p:txBody>
      </p:sp>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3">
            <a:alphaModFix/>
          </a:blip>
          <a:stretch>
            <a:fillRect b="0" l="0" r="0" t="0"/>
          </a:stretch>
        </a:blipFill>
      </p:bgPr>
    </p:bg>
    <p:spTree>
      <p:nvGrpSpPr>
        <p:cNvPr id="164" name="Shape 164"/>
        <p:cNvGrpSpPr/>
        <p:nvPr/>
      </p:nvGrpSpPr>
      <p:grpSpPr>
        <a:xfrm>
          <a:off x="0" y="0"/>
          <a:ext cx="0" cy="0"/>
          <a:chOff x="0" y="0"/>
          <a:chExt cx="0" cy="0"/>
        </a:xfrm>
      </p:grpSpPr>
      <p:sp>
        <p:nvSpPr>
          <p:cNvPr id="165" name="Shape 165"/>
          <p:cNvSpPr txBox="1"/>
          <p:nvPr>
            <p:ph type="ctrTitle"/>
          </p:nvPr>
        </p:nvSpPr>
        <p:spPr>
          <a:xfrm>
            <a:off x="831850" y="2946400"/>
            <a:ext cx="9577387" cy="1152525"/>
          </a:xfrm>
          <a:prstGeom prst="rect">
            <a:avLst/>
          </a:prstGeom>
          <a:noFill/>
          <a:ln>
            <a:noFill/>
          </a:ln>
        </p:spPr>
        <p:txBody>
          <a:bodyPr anchorCtr="0" anchor="b" bIns="0" lIns="0" rIns="0" tIns="0">
            <a:noAutofit/>
          </a:bodyPr>
          <a:lstStyle/>
          <a:p>
            <a:pPr indent="0" lvl="0" marL="0" marR="0" rtl="0" algn="l">
              <a:lnSpc>
                <a:spcPct val="95000"/>
              </a:lnSpc>
              <a:spcBef>
                <a:spcPts val="0"/>
              </a:spcBef>
              <a:spcAft>
                <a:spcPts val="0"/>
              </a:spcAft>
              <a:buClr>
                <a:srgbClr val="0B5395"/>
              </a:buClr>
              <a:buSzPct val="25000"/>
              <a:buFont typeface="Verdana"/>
              <a:buNone/>
            </a:pPr>
            <a:r>
              <a:rPr b="1" baseline="0" i="0" lang="en-US" sz="4800" u="none" cap="none" strike="noStrike">
                <a:solidFill>
                  <a:srgbClr val="0B5395"/>
                </a:solidFill>
                <a:latin typeface="Verdana"/>
                <a:ea typeface="Verdana"/>
                <a:cs typeface="Verdana"/>
                <a:sym typeface="Verdana"/>
              </a:rPr>
              <a:t>Vida implantada na Terra </a:t>
            </a:r>
            <a:br>
              <a:rPr b="1" baseline="0" i="0" lang="en-US" sz="4800" u="none" cap="none" strike="noStrike">
                <a:solidFill>
                  <a:schemeClr val="lt2"/>
                </a:solidFill>
                <a:latin typeface="Verdana"/>
                <a:ea typeface="Verdana"/>
                <a:cs typeface="Verdana"/>
                <a:sym typeface="Verdana"/>
              </a:rPr>
            </a:br>
          </a:p>
        </p:txBody>
      </p:sp>
      <p:sp>
        <p:nvSpPr>
          <p:cNvPr id="166" name="Shape 166"/>
          <p:cNvSpPr txBox="1"/>
          <p:nvPr>
            <p:ph idx="1" type="subTitle"/>
          </p:nvPr>
        </p:nvSpPr>
        <p:spPr>
          <a:xfrm>
            <a:off x="8393111" y="6905625"/>
            <a:ext cx="1214437" cy="73025"/>
          </a:xfrm>
          <a:prstGeom prst="rect">
            <a:avLst/>
          </a:prstGeom>
          <a:noFill/>
          <a:ln>
            <a:noFill/>
          </a:ln>
        </p:spPr>
        <p:txBody>
          <a:bodyPr anchorCtr="0" anchor="t" bIns="0" lIns="0" rIns="0" tIns="0">
            <a:noAutofit/>
          </a:bodyPr>
          <a:lstStyle/>
          <a:p>
            <a:pPr indent="-128270" lvl="0" marL="303213" marR="0" rtl="0" algn="l">
              <a:spcBef>
                <a:spcPts val="0"/>
              </a:spcBef>
              <a:spcAft>
                <a:spcPts val="0"/>
              </a:spcAft>
              <a:buClr>
                <a:srgbClr val="0BD0D9"/>
              </a:buClr>
              <a:buFont typeface="Merriweather"/>
              <a:buNone/>
            </a:pPr>
            <a:r>
              <a:t/>
            </a:r>
            <a:endParaRPr b="0" baseline="0" i="0" sz="2900" u="none" cap="none" strike="noStrike">
              <a:solidFill>
                <a:schemeClr val="lt1"/>
              </a:solidFill>
              <a:latin typeface="Merriweather"/>
              <a:ea typeface="Merriweather"/>
              <a:cs typeface="Merriweather"/>
              <a:sym typeface="Merriweather"/>
            </a:endParaRPr>
          </a:p>
        </p:txBody>
      </p:sp>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0" name="Shape 170"/>
        <p:cNvGrpSpPr/>
        <p:nvPr/>
      </p:nvGrpSpPr>
      <p:grpSpPr>
        <a:xfrm>
          <a:off x="0" y="0"/>
          <a:ext cx="0" cy="0"/>
          <a:chOff x="0" y="0"/>
          <a:chExt cx="0" cy="0"/>
        </a:xfrm>
      </p:grpSpPr>
      <p:pic>
        <p:nvPicPr>
          <p:cNvPr id="171" name="Shape 171"/>
          <p:cNvPicPr preferRelativeResize="0"/>
          <p:nvPr/>
        </p:nvPicPr>
        <p:blipFill rotWithShape="1">
          <a:blip r:embed="rId3">
            <a:alphaModFix/>
          </a:blip>
          <a:srcRect b="0" l="0" r="0" t="0"/>
          <a:stretch/>
        </p:blipFill>
        <p:spPr>
          <a:xfrm>
            <a:off x="0" y="0"/>
            <a:ext cx="10253662" cy="7619999"/>
          </a:xfrm>
          <a:prstGeom prst="rect">
            <a:avLst/>
          </a:prstGeom>
          <a:noFill/>
          <a:ln>
            <a:noFill/>
          </a:ln>
        </p:spPr>
      </p:pic>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5" name="Shape 175"/>
        <p:cNvGrpSpPr/>
        <p:nvPr/>
      </p:nvGrpSpPr>
      <p:grpSpPr>
        <a:xfrm>
          <a:off x="0" y="0"/>
          <a:ext cx="0" cy="0"/>
          <a:chOff x="0" y="0"/>
          <a:chExt cx="0" cy="0"/>
        </a:xfrm>
      </p:grpSpPr>
      <p:pic>
        <p:nvPicPr>
          <p:cNvPr id="176" name="Shape 176"/>
          <p:cNvPicPr preferRelativeResize="0"/>
          <p:nvPr/>
        </p:nvPicPr>
        <p:blipFill rotWithShape="1">
          <a:blip r:embed="rId3">
            <a:alphaModFix/>
          </a:blip>
          <a:srcRect b="0" l="0" r="0" t="0"/>
          <a:stretch/>
        </p:blipFill>
        <p:spPr>
          <a:xfrm>
            <a:off x="0" y="1073150"/>
            <a:ext cx="10137775" cy="6546850"/>
          </a:xfrm>
          <a:prstGeom prst="rect">
            <a:avLst/>
          </a:prstGeom>
          <a:noFill/>
          <a:ln>
            <a:noFill/>
          </a:ln>
        </p:spPr>
      </p:pic>
      <p:sp>
        <p:nvSpPr>
          <p:cNvPr id="177" name="Shape 177"/>
          <p:cNvSpPr txBox="1"/>
          <p:nvPr/>
        </p:nvSpPr>
        <p:spPr>
          <a:xfrm>
            <a:off x="976312" y="425450"/>
            <a:ext cx="2900362" cy="40004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rgbClr val="FF0000"/>
              </a:buClr>
              <a:buSzPct val="25000"/>
              <a:buFont typeface="Verdana"/>
              <a:buNone/>
            </a:pPr>
            <a:r>
              <a:rPr b="1" baseline="0" i="0" lang="en-US" sz="2000" u="none" cap="none" strike="noStrike">
                <a:solidFill>
                  <a:srgbClr val="FF0000"/>
                </a:solidFill>
                <a:latin typeface="Verdana"/>
                <a:ea typeface="Verdana"/>
                <a:cs typeface="Verdana"/>
                <a:sym typeface="Verdana"/>
              </a:rPr>
              <a:t>Dezembro de 1995</a:t>
            </a:r>
          </a:p>
        </p:txBody>
      </p:sp>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3">
            <a:alphaModFix/>
          </a:blip>
          <a:stretch>
            <a:fillRect b="0" l="0" r="0" t="0"/>
          </a:stretch>
        </a:blipFill>
      </p:bgPr>
    </p:bg>
    <p:spTree>
      <p:nvGrpSpPr>
        <p:cNvPr id="181" name="Shape 181"/>
        <p:cNvGrpSpPr/>
        <p:nvPr/>
      </p:nvGrpSpPr>
      <p:grpSpPr>
        <a:xfrm>
          <a:off x="0" y="0"/>
          <a:ext cx="0" cy="0"/>
          <a:chOff x="0" y="0"/>
          <a:chExt cx="0" cy="0"/>
        </a:xfrm>
      </p:grpSpPr>
      <p:sp>
        <p:nvSpPr>
          <p:cNvPr id="182" name="Shape 182"/>
          <p:cNvSpPr txBox="1"/>
          <p:nvPr>
            <p:ph type="ctrTitle"/>
          </p:nvPr>
        </p:nvSpPr>
        <p:spPr>
          <a:xfrm>
            <a:off x="831850" y="2946400"/>
            <a:ext cx="10160000" cy="1268411"/>
          </a:xfrm>
          <a:prstGeom prst="rect">
            <a:avLst/>
          </a:prstGeom>
          <a:noFill/>
          <a:ln>
            <a:noFill/>
          </a:ln>
        </p:spPr>
        <p:txBody>
          <a:bodyPr anchorCtr="0" anchor="b" bIns="0" lIns="0" rIns="0" tIns="0">
            <a:noAutofit/>
          </a:bodyPr>
          <a:lstStyle/>
          <a:p>
            <a:pPr indent="0" lvl="0" marL="0" marR="0" rtl="0" algn="l">
              <a:lnSpc>
                <a:spcPct val="95000"/>
              </a:lnSpc>
              <a:spcBef>
                <a:spcPts val="0"/>
              </a:spcBef>
              <a:spcAft>
                <a:spcPts val="0"/>
              </a:spcAft>
              <a:buClr>
                <a:srgbClr val="0B5395"/>
              </a:buClr>
              <a:buSzPct val="25000"/>
              <a:buFont typeface="Verdana"/>
              <a:buNone/>
            </a:pPr>
            <a:r>
              <a:rPr b="1" baseline="0" i="0" lang="en-US" sz="4800" u="none" cap="none" strike="noStrike">
                <a:solidFill>
                  <a:srgbClr val="0B5395"/>
                </a:solidFill>
                <a:latin typeface="Verdana"/>
                <a:ea typeface="Verdana"/>
                <a:cs typeface="Verdana"/>
                <a:sym typeface="Verdana"/>
              </a:rPr>
              <a:t>Fim do Período Cretáceo </a:t>
            </a:r>
            <a:br>
              <a:rPr b="1" baseline="0" i="0" lang="en-US" sz="5600" u="none" cap="none" strike="noStrike">
                <a:solidFill>
                  <a:schemeClr val="lt2"/>
                </a:solidFill>
                <a:latin typeface="Verdana"/>
                <a:ea typeface="Verdana"/>
                <a:cs typeface="Verdana"/>
                <a:sym typeface="Verdana"/>
              </a:rPr>
            </a:br>
          </a:p>
        </p:txBody>
      </p:sp>
      <p:sp>
        <p:nvSpPr>
          <p:cNvPr id="183" name="Shape 183"/>
          <p:cNvSpPr txBox="1"/>
          <p:nvPr>
            <p:ph idx="1" type="subTitle"/>
          </p:nvPr>
        </p:nvSpPr>
        <p:spPr>
          <a:xfrm>
            <a:off x="8393111" y="6905625"/>
            <a:ext cx="1214437" cy="73025"/>
          </a:xfrm>
          <a:prstGeom prst="rect">
            <a:avLst/>
          </a:prstGeom>
          <a:noFill/>
          <a:ln>
            <a:noFill/>
          </a:ln>
        </p:spPr>
        <p:txBody>
          <a:bodyPr anchorCtr="0" anchor="t" bIns="0" lIns="0" rIns="0" tIns="0">
            <a:noAutofit/>
          </a:bodyPr>
          <a:lstStyle/>
          <a:p>
            <a:pPr indent="-128270" lvl="0" marL="303213" marR="0" rtl="0" algn="l">
              <a:spcBef>
                <a:spcPts val="0"/>
              </a:spcBef>
              <a:spcAft>
                <a:spcPts val="0"/>
              </a:spcAft>
              <a:buClr>
                <a:srgbClr val="0BD0D9"/>
              </a:buClr>
              <a:buFont typeface="Merriweather"/>
              <a:buNone/>
            </a:pPr>
            <a:r>
              <a:t/>
            </a:r>
            <a:endParaRPr b="0" baseline="0" i="0" sz="2900" u="none" cap="none" strike="noStrike">
              <a:solidFill>
                <a:schemeClr val="lt1"/>
              </a:solidFill>
              <a:latin typeface="Merriweather"/>
              <a:ea typeface="Merriweather"/>
              <a:cs typeface="Merriweather"/>
              <a:sym typeface="Merriweather"/>
            </a:endParaRPr>
          </a:p>
        </p:txBody>
      </p:sp>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7" name="Shape 187"/>
        <p:cNvGrpSpPr/>
        <p:nvPr/>
      </p:nvGrpSpPr>
      <p:grpSpPr>
        <a:xfrm>
          <a:off x="0" y="0"/>
          <a:ext cx="0" cy="0"/>
          <a:chOff x="0" y="0"/>
          <a:chExt cx="0" cy="0"/>
        </a:xfrm>
      </p:grpSpPr>
      <p:pic>
        <p:nvPicPr>
          <p:cNvPr id="188" name="Shape 188"/>
          <p:cNvPicPr preferRelativeResize="0"/>
          <p:nvPr/>
        </p:nvPicPr>
        <p:blipFill rotWithShape="1">
          <a:blip r:embed="rId3">
            <a:alphaModFix/>
          </a:blip>
          <a:srcRect b="0" l="0" r="0" t="0"/>
          <a:stretch/>
        </p:blipFill>
        <p:spPr>
          <a:xfrm>
            <a:off x="-41275" y="0"/>
            <a:ext cx="10201274" cy="7619999"/>
          </a:xfrm>
          <a:prstGeom prst="rect">
            <a:avLst/>
          </a:prstGeom>
          <a:noFill/>
          <a:ln>
            <a:noFill/>
          </a:ln>
        </p:spPr>
      </p:pic>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2" name="Shape 192"/>
        <p:cNvGrpSpPr/>
        <p:nvPr/>
      </p:nvGrpSpPr>
      <p:grpSpPr>
        <a:xfrm>
          <a:off x="0" y="0"/>
          <a:ext cx="0" cy="0"/>
          <a:chOff x="0" y="0"/>
          <a:chExt cx="0" cy="0"/>
        </a:xfrm>
      </p:grpSpPr>
      <p:pic>
        <p:nvPicPr>
          <p:cNvPr id="193" name="Shape 193"/>
          <p:cNvPicPr preferRelativeResize="0"/>
          <p:nvPr/>
        </p:nvPicPr>
        <p:blipFill rotWithShape="1">
          <a:blip r:embed="rId3">
            <a:alphaModFix/>
          </a:blip>
          <a:srcRect b="0" l="0" r="0" t="0"/>
          <a:stretch/>
        </p:blipFill>
        <p:spPr>
          <a:xfrm>
            <a:off x="0" y="1217612"/>
            <a:ext cx="10201274" cy="6402387"/>
          </a:xfrm>
          <a:prstGeom prst="rect">
            <a:avLst/>
          </a:prstGeom>
          <a:noFill/>
          <a:ln>
            <a:noFill/>
          </a:ln>
        </p:spPr>
      </p:pic>
      <p:sp>
        <p:nvSpPr>
          <p:cNvPr id="194" name="Shape 194"/>
          <p:cNvSpPr txBox="1"/>
          <p:nvPr/>
        </p:nvSpPr>
        <p:spPr>
          <a:xfrm>
            <a:off x="1174750" y="496887"/>
            <a:ext cx="2501900" cy="40004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rgbClr val="FF0000"/>
              </a:buClr>
              <a:buSzPct val="25000"/>
              <a:buFont typeface="Verdana"/>
              <a:buNone/>
            </a:pPr>
            <a:r>
              <a:rPr b="1" baseline="0" i="0" lang="en-US" sz="2000" u="none" cap="none" strike="noStrike">
                <a:solidFill>
                  <a:srgbClr val="FF0000"/>
                </a:solidFill>
                <a:latin typeface="Verdana"/>
                <a:ea typeface="Verdana"/>
                <a:cs typeface="Verdana"/>
                <a:sym typeface="Verdana"/>
              </a:rPr>
              <a:t>Janeiro de 1996</a:t>
            </a:r>
          </a:p>
        </p:txBody>
      </p:sp>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8" name="Shape 198"/>
        <p:cNvGrpSpPr/>
        <p:nvPr/>
      </p:nvGrpSpPr>
      <p:grpSpPr>
        <a:xfrm>
          <a:off x="0" y="0"/>
          <a:ext cx="0" cy="0"/>
          <a:chOff x="0" y="0"/>
          <a:chExt cx="0" cy="0"/>
        </a:xfrm>
      </p:grpSpPr>
      <p:sp>
        <p:nvSpPr>
          <p:cNvPr id="199" name="Shape 199"/>
          <p:cNvSpPr txBox="1"/>
          <p:nvPr/>
        </p:nvSpPr>
        <p:spPr>
          <a:xfrm>
            <a:off x="687387" y="496887"/>
            <a:ext cx="3727450" cy="401637"/>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rgbClr val="FF0000"/>
              </a:buClr>
              <a:buSzPct val="25000"/>
              <a:buFont typeface="Verdana"/>
              <a:buNone/>
            </a:pPr>
            <a:r>
              <a:rPr b="1" baseline="0" i="0" lang="en-US" sz="2000" u="none" cap="none" strike="noStrike">
                <a:solidFill>
                  <a:srgbClr val="FF0000"/>
                </a:solidFill>
                <a:latin typeface="Verdana"/>
                <a:ea typeface="Verdana"/>
                <a:cs typeface="Verdana"/>
                <a:sym typeface="Verdana"/>
              </a:rPr>
              <a:t>20 de Setembro de 2011</a:t>
            </a:r>
          </a:p>
        </p:txBody>
      </p:sp>
      <p:pic>
        <p:nvPicPr>
          <p:cNvPr id="200" name="Shape 200"/>
          <p:cNvPicPr preferRelativeResize="0"/>
          <p:nvPr/>
        </p:nvPicPr>
        <p:blipFill rotWithShape="1">
          <a:blip r:embed="rId3">
            <a:alphaModFix/>
          </a:blip>
          <a:srcRect b="0" l="0" r="0" t="0"/>
          <a:stretch/>
        </p:blipFill>
        <p:spPr>
          <a:xfrm>
            <a:off x="0" y="1171575"/>
            <a:ext cx="10160000" cy="6448425"/>
          </a:xfrm>
          <a:prstGeom prst="rect">
            <a:avLst/>
          </a:prstGeom>
          <a:noFill/>
          <a:ln>
            <a:noFill/>
          </a:ln>
        </p:spPr>
      </p:pic>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3">
            <a:alphaModFix/>
          </a:blip>
          <a:stretch>
            <a:fillRect b="0" l="0" r="0" t="0"/>
          </a:stretch>
        </a:blipFill>
      </p:bgPr>
    </p:bg>
    <p:spTree>
      <p:nvGrpSpPr>
        <p:cNvPr id="204" name="Shape 204"/>
        <p:cNvGrpSpPr/>
        <p:nvPr/>
      </p:nvGrpSpPr>
      <p:grpSpPr>
        <a:xfrm>
          <a:off x="0" y="0"/>
          <a:ext cx="0" cy="0"/>
          <a:chOff x="0" y="0"/>
          <a:chExt cx="0" cy="0"/>
        </a:xfrm>
      </p:grpSpPr>
      <p:sp>
        <p:nvSpPr>
          <p:cNvPr id="205" name="Shape 205"/>
          <p:cNvSpPr txBox="1"/>
          <p:nvPr>
            <p:ph type="ctrTitle"/>
          </p:nvPr>
        </p:nvSpPr>
        <p:spPr>
          <a:xfrm>
            <a:off x="1550987" y="2801936"/>
            <a:ext cx="8066087" cy="1268411"/>
          </a:xfrm>
          <a:prstGeom prst="rect">
            <a:avLst/>
          </a:prstGeom>
          <a:noFill/>
          <a:ln>
            <a:noFill/>
          </a:ln>
        </p:spPr>
        <p:txBody>
          <a:bodyPr anchorCtr="0" anchor="b" bIns="0" lIns="0" rIns="0" tIns="0">
            <a:noAutofit/>
          </a:bodyPr>
          <a:lstStyle/>
          <a:p>
            <a:pPr indent="0" lvl="0" marL="0" marR="0" rtl="0" algn="l">
              <a:lnSpc>
                <a:spcPct val="95000"/>
              </a:lnSpc>
              <a:spcBef>
                <a:spcPts val="0"/>
              </a:spcBef>
              <a:spcAft>
                <a:spcPts val="0"/>
              </a:spcAft>
              <a:buClr>
                <a:srgbClr val="0B5395"/>
              </a:buClr>
              <a:buSzPct val="25000"/>
              <a:buFont typeface="Verdana"/>
              <a:buNone/>
            </a:pPr>
            <a:r>
              <a:rPr b="1" baseline="0" i="0" lang="en-US" sz="4800" u="none" cap="none" strike="noStrike">
                <a:solidFill>
                  <a:srgbClr val="0B5395"/>
                </a:solidFill>
                <a:latin typeface="Verdana"/>
                <a:ea typeface="Verdana"/>
                <a:cs typeface="Verdana"/>
                <a:sym typeface="Verdana"/>
              </a:rPr>
              <a:t>A Raça Neandertal </a:t>
            </a:r>
            <a:br>
              <a:rPr b="1" baseline="0" i="0" lang="en-US" sz="5600" u="none" cap="none" strike="noStrike">
                <a:solidFill>
                  <a:schemeClr val="lt2"/>
                </a:solidFill>
                <a:latin typeface="Verdana"/>
                <a:ea typeface="Verdana"/>
                <a:cs typeface="Verdana"/>
                <a:sym typeface="Verdana"/>
              </a:rPr>
            </a:br>
          </a:p>
        </p:txBody>
      </p:sp>
      <p:sp>
        <p:nvSpPr>
          <p:cNvPr id="206" name="Shape 206"/>
          <p:cNvSpPr txBox="1"/>
          <p:nvPr>
            <p:ph idx="1" type="subTitle"/>
          </p:nvPr>
        </p:nvSpPr>
        <p:spPr>
          <a:xfrm>
            <a:off x="8393111" y="6905625"/>
            <a:ext cx="1214437" cy="73025"/>
          </a:xfrm>
          <a:prstGeom prst="rect">
            <a:avLst/>
          </a:prstGeom>
          <a:noFill/>
          <a:ln>
            <a:noFill/>
          </a:ln>
        </p:spPr>
        <p:txBody>
          <a:bodyPr anchorCtr="0" anchor="t" bIns="0" lIns="0" rIns="0" tIns="0">
            <a:noAutofit/>
          </a:bodyPr>
          <a:lstStyle/>
          <a:p>
            <a:pPr indent="-128270" lvl="0" marL="303213" marR="0" rtl="0" algn="l">
              <a:spcBef>
                <a:spcPts val="0"/>
              </a:spcBef>
              <a:spcAft>
                <a:spcPts val="0"/>
              </a:spcAft>
              <a:buClr>
                <a:srgbClr val="0BD0D9"/>
              </a:buClr>
              <a:buFont typeface="Merriweather"/>
              <a:buNone/>
            </a:pPr>
            <a:r>
              <a:t/>
            </a:r>
            <a:endParaRPr b="0" baseline="0" i="0" sz="2900" u="none" cap="none" strike="noStrike">
              <a:solidFill>
                <a:schemeClr val="lt1"/>
              </a:solidFill>
              <a:latin typeface="Merriweather"/>
              <a:ea typeface="Merriweather"/>
              <a:cs typeface="Merriweather"/>
              <a:sym typeface="Merriweather"/>
            </a:endParaRPr>
          </a:p>
        </p:txBody>
      </p:sp>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0" name="Shape 210"/>
        <p:cNvGrpSpPr/>
        <p:nvPr/>
      </p:nvGrpSpPr>
      <p:grpSpPr>
        <a:xfrm>
          <a:off x="0" y="0"/>
          <a:ext cx="0" cy="0"/>
          <a:chOff x="0" y="0"/>
          <a:chExt cx="0" cy="0"/>
        </a:xfrm>
      </p:grpSpPr>
      <p:pic>
        <p:nvPicPr>
          <p:cNvPr id="211" name="Shape 211"/>
          <p:cNvPicPr preferRelativeResize="0"/>
          <p:nvPr/>
        </p:nvPicPr>
        <p:blipFill rotWithShape="1">
          <a:blip r:embed="rId3">
            <a:alphaModFix/>
          </a:blip>
          <a:srcRect b="0" l="0" r="0" t="0"/>
          <a:stretch/>
        </p:blipFill>
        <p:spPr>
          <a:xfrm>
            <a:off x="0" y="0"/>
            <a:ext cx="10201274" cy="7619999"/>
          </a:xfrm>
          <a:prstGeom prst="rect">
            <a:avLst/>
          </a:prstGeom>
          <a:noFill/>
          <a:ln>
            <a:noFill/>
          </a:ln>
        </p:spPr>
      </p:pic>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3">
            <a:alphaModFix/>
          </a:blip>
          <a:stretch>
            <a:fillRect b="0" l="0" r="0" t="0"/>
          </a:stretch>
        </a:blipFill>
      </p:bgPr>
    </p:bg>
    <p:spTree>
      <p:nvGrpSpPr>
        <p:cNvPr id="69" name="Shape 69"/>
        <p:cNvGrpSpPr/>
        <p:nvPr/>
      </p:nvGrpSpPr>
      <p:grpSpPr>
        <a:xfrm>
          <a:off x="0" y="0"/>
          <a:ext cx="0" cy="0"/>
          <a:chOff x="0" y="0"/>
          <a:chExt cx="0" cy="0"/>
        </a:xfrm>
      </p:grpSpPr>
      <p:sp>
        <p:nvSpPr>
          <p:cNvPr id="70" name="Shape 70"/>
          <p:cNvSpPr txBox="1"/>
          <p:nvPr>
            <p:ph type="ctrTitle"/>
          </p:nvPr>
        </p:nvSpPr>
        <p:spPr>
          <a:xfrm>
            <a:off x="0" y="2801936"/>
            <a:ext cx="10160000" cy="1268411"/>
          </a:xfrm>
          <a:prstGeom prst="rect">
            <a:avLst/>
          </a:prstGeom>
          <a:noFill/>
          <a:ln cap="rnd" cmpd="sng" w="9525">
            <a:solidFill>
              <a:schemeClr val="accent1"/>
            </a:solidFill>
            <a:prstDash val="solid"/>
            <a:miter/>
            <a:headEnd len="med" w="med" type="none"/>
            <a:tailEnd len="med" w="med" type="none"/>
          </a:ln>
        </p:spPr>
        <p:txBody>
          <a:bodyPr anchorCtr="0" anchor="b" bIns="0" lIns="0" rIns="0" tIns="0">
            <a:noAutofit/>
          </a:bodyPr>
          <a:lstStyle/>
          <a:p>
            <a:pPr indent="0" lvl="0" marL="0" marR="0" rtl="0" algn="l">
              <a:lnSpc>
                <a:spcPct val="95000"/>
              </a:lnSpc>
              <a:spcBef>
                <a:spcPts val="0"/>
              </a:spcBef>
              <a:spcAft>
                <a:spcPts val="0"/>
              </a:spcAft>
              <a:buClr>
                <a:schemeClr val="accent2"/>
              </a:buClr>
              <a:buSzPct val="25000"/>
              <a:buFont typeface="Verdana"/>
              <a:buNone/>
            </a:pPr>
            <a:r>
              <a:rPr b="1" baseline="0" i="0" lang="en-US" sz="4600" u="none" cap="none" strike="noStrike">
                <a:solidFill>
                  <a:schemeClr val="accent2"/>
                </a:solidFill>
                <a:latin typeface="Verdana"/>
                <a:ea typeface="Verdana"/>
                <a:cs typeface="Verdana"/>
                <a:sym typeface="Verdana"/>
              </a:rPr>
              <a:t>  </a:t>
            </a:r>
            <a:r>
              <a:rPr b="1" baseline="0" i="0" lang="en-US" sz="4600" u="none" cap="none" strike="noStrike">
                <a:solidFill>
                  <a:srgbClr val="0B5395"/>
                </a:solidFill>
                <a:latin typeface="Verdana"/>
                <a:ea typeface="Verdana"/>
                <a:cs typeface="Verdana"/>
                <a:sym typeface="Verdana"/>
              </a:rPr>
              <a:t>Curiosidade a respeito das </a:t>
            </a:r>
            <a:br>
              <a:rPr b="1" baseline="0" i="0" lang="en-US" sz="4600" u="none" cap="none" strike="noStrike">
                <a:solidFill>
                  <a:schemeClr val="accent2"/>
                </a:solidFill>
                <a:latin typeface="Verdana"/>
                <a:ea typeface="Verdana"/>
                <a:cs typeface="Verdana"/>
                <a:sym typeface="Verdana"/>
              </a:rPr>
            </a:br>
            <a:br>
              <a:rPr b="1" baseline="0" i="0" lang="en-US" sz="4600" u="none" cap="none" strike="noStrike">
                <a:solidFill>
                  <a:schemeClr val="accent2"/>
                </a:solidFill>
                <a:latin typeface="Verdana"/>
                <a:ea typeface="Verdana"/>
                <a:cs typeface="Verdana"/>
                <a:sym typeface="Verdana"/>
              </a:rPr>
            </a:br>
            <a:r>
              <a:rPr b="1" baseline="0" i="0" lang="en-US" sz="4600" u="none" cap="none" strike="noStrike">
                <a:solidFill>
                  <a:schemeClr val="accent2"/>
                </a:solidFill>
                <a:latin typeface="Verdana"/>
                <a:ea typeface="Verdana"/>
                <a:cs typeface="Verdana"/>
                <a:sym typeface="Verdana"/>
              </a:rPr>
              <a:t>             </a:t>
            </a:r>
            <a:r>
              <a:rPr b="1" baseline="0" i="0" lang="en-US" sz="4600" u="none" cap="none" strike="noStrike">
                <a:solidFill>
                  <a:srgbClr val="0B5395"/>
                </a:solidFill>
                <a:latin typeface="Verdana"/>
                <a:ea typeface="Verdana"/>
                <a:cs typeface="Verdana"/>
                <a:sym typeface="Verdana"/>
              </a:rPr>
              <a:t>Datas no LU</a:t>
            </a:r>
          </a:p>
        </p:txBody>
      </p:sp>
      <p:sp>
        <p:nvSpPr>
          <p:cNvPr id="71" name="Shape 71"/>
          <p:cNvSpPr txBox="1"/>
          <p:nvPr>
            <p:ph idx="1" type="subTitle"/>
          </p:nvPr>
        </p:nvSpPr>
        <p:spPr>
          <a:xfrm>
            <a:off x="8393111" y="6905625"/>
            <a:ext cx="1214437" cy="73025"/>
          </a:xfrm>
          <a:prstGeom prst="rect">
            <a:avLst/>
          </a:prstGeom>
          <a:noFill/>
          <a:ln>
            <a:noFill/>
          </a:ln>
        </p:spPr>
        <p:txBody>
          <a:bodyPr anchorCtr="0" anchor="t" bIns="0" lIns="0" rIns="0" tIns="0">
            <a:noAutofit/>
          </a:bodyPr>
          <a:lstStyle/>
          <a:p>
            <a:pPr indent="-128270" lvl="0" marL="303213" marR="0" rtl="0" algn="l">
              <a:spcBef>
                <a:spcPts val="0"/>
              </a:spcBef>
              <a:spcAft>
                <a:spcPts val="0"/>
              </a:spcAft>
              <a:buClr>
                <a:srgbClr val="0BD0D9"/>
              </a:buClr>
              <a:buFont typeface="Merriweather"/>
              <a:buNone/>
            </a:pPr>
            <a:r>
              <a:t/>
            </a:r>
            <a:endParaRPr b="0" baseline="0" i="0" sz="2900" u="none" cap="none" strike="noStrike">
              <a:solidFill>
                <a:schemeClr val="lt1"/>
              </a:solidFill>
              <a:latin typeface="Merriweather"/>
              <a:ea typeface="Merriweather"/>
              <a:cs typeface="Merriweather"/>
              <a:sym typeface="Merriweather"/>
            </a:endParaRPr>
          </a:p>
        </p:txBody>
      </p:sp>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5" name="Shape 215"/>
        <p:cNvGrpSpPr/>
        <p:nvPr/>
      </p:nvGrpSpPr>
      <p:grpSpPr>
        <a:xfrm>
          <a:off x="0" y="0"/>
          <a:ext cx="0" cy="0"/>
          <a:chOff x="0" y="0"/>
          <a:chExt cx="0" cy="0"/>
        </a:xfrm>
      </p:grpSpPr>
      <p:pic>
        <p:nvPicPr>
          <p:cNvPr id="216" name="Shape 216"/>
          <p:cNvPicPr preferRelativeResize="0"/>
          <p:nvPr/>
        </p:nvPicPr>
        <p:blipFill rotWithShape="1">
          <a:blip r:embed="rId3">
            <a:alphaModFix/>
          </a:blip>
          <a:srcRect b="0" l="0" r="0" t="0"/>
          <a:stretch/>
        </p:blipFill>
        <p:spPr>
          <a:xfrm>
            <a:off x="0" y="1146175"/>
            <a:ext cx="10160000" cy="6473824"/>
          </a:xfrm>
          <a:prstGeom prst="rect">
            <a:avLst/>
          </a:prstGeom>
          <a:noFill/>
          <a:ln>
            <a:noFill/>
          </a:ln>
        </p:spPr>
      </p:pic>
      <p:sp>
        <p:nvSpPr>
          <p:cNvPr id="217" name="Shape 217"/>
          <p:cNvSpPr txBox="1"/>
          <p:nvPr/>
        </p:nvSpPr>
        <p:spPr>
          <a:xfrm>
            <a:off x="881062" y="425450"/>
            <a:ext cx="2835274" cy="40004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rgbClr val="FF0000"/>
              </a:buClr>
              <a:buSzPct val="25000"/>
              <a:buFont typeface="Verdana"/>
              <a:buNone/>
            </a:pPr>
            <a:r>
              <a:rPr b="1" baseline="0" i="0" lang="en-US" sz="2000" u="none" cap="none" strike="noStrike">
                <a:solidFill>
                  <a:srgbClr val="FF0000"/>
                </a:solidFill>
                <a:latin typeface="Verdana"/>
                <a:ea typeface="Verdana"/>
                <a:cs typeface="Verdana"/>
                <a:sym typeface="Verdana"/>
              </a:rPr>
              <a:t>Setembro de 1997</a:t>
            </a:r>
          </a:p>
        </p:txBody>
      </p:sp>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1" name="Shape 221"/>
        <p:cNvGrpSpPr/>
        <p:nvPr/>
      </p:nvGrpSpPr>
      <p:grpSpPr>
        <a:xfrm>
          <a:off x="0" y="0"/>
          <a:ext cx="0" cy="0"/>
          <a:chOff x="0" y="0"/>
          <a:chExt cx="0" cy="0"/>
        </a:xfrm>
      </p:grpSpPr>
      <p:pic>
        <p:nvPicPr>
          <p:cNvPr id="222" name="Shape 222"/>
          <p:cNvPicPr preferRelativeResize="0"/>
          <p:nvPr/>
        </p:nvPicPr>
        <p:blipFill rotWithShape="1">
          <a:blip r:embed="rId3">
            <a:alphaModFix/>
          </a:blip>
          <a:srcRect b="0" l="0" r="0" t="0"/>
          <a:stretch/>
        </p:blipFill>
        <p:spPr>
          <a:xfrm>
            <a:off x="0" y="1146175"/>
            <a:ext cx="10137775" cy="6473824"/>
          </a:xfrm>
          <a:prstGeom prst="rect">
            <a:avLst/>
          </a:prstGeom>
          <a:noFill/>
          <a:ln>
            <a:noFill/>
          </a:ln>
        </p:spPr>
      </p:pic>
      <p:sp>
        <p:nvSpPr>
          <p:cNvPr id="223" name="Shape 223"/>
          <p:cNvSpPr txBox="1"/>
          <p:nvPr/>
        </p:nvSpPr>
        <p:spPr>
          <a:xfrm>
            <a:off x="903287" y="425450"/>
            <a:ext cx="3013074" cy="40004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rgbClr val="FF0000"/>
              </a:buClr>
              <a:buSzPct val="25000"/>
              <a:buFont typeface="Verdana"/>
              <a:buNone/>
            </a:pPr>
            <a:r>
              <a:rPr b="1" baseline="0" i="0" lang="en-US" sz="2000" u="none" cap="none" strike="noStrike">
                <a:solidFill>
                  <a:srgbClr val="FF0000"/>
                </a:solidFill>
                <a:latin typeface="Verdana"/>
                <a:ea typeface="Verdana"/>
                <a:cs typeface="Verdana"/>
                <a:sym typeface="Verdana"/>
              </a:rPr>
              <a:t>06 de Maio de 1989</a:t>
            </a:r>
          </a:p>
        </p:txBody>
      </p:sp>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3">
            <a:alphaModFix/>
          </a:blip>
          <a:stretch>
            <a:fillRect b="0" l="0" r="0" t="0"/>
          </a:stretch>
        </a:blipFill>
      </p:bgPr>
    </p:bg>
    <p:spTree>
      <p:nvGrpSpPr>
        <p:cNvPr id="227" name="Shape 227"/>
        <p:cNvGrpSpPr/>
        <p:nvPr/>
      </p:nvGrpSpPr>
      <p:grpSpPr>
        <a:xfrm>
          <a:off x="0" y="0"/>
          <a:ext cx="0" cy="0"/>
          <a:chOff x="0" y="0"/>
          <a:chExt cx="0" cy="0"/>
        </a:xfrm>
      </p:grpSpPr>
      <p:sp>
        <p:nvSpPr>
          <p:cNvPr id="228" name="Shape 228"/>
          <p:cNvSpPr txBox="1"/>
          <p:nvPr>
            <p:ph type="ctrTitle"/>
          </p:nvPr>
        </p:nvSpPr>
        <p:spPr>
          <a:xfrm>
            <a:off x="831850" y="2946400"/>
            <a:ext cx="10160000" cy="1268411"/>
          </a:xfrm>
          <a:prstGeom prst="rect">
            <a:avLst/>
          </a:prstGeom>
          <a:noFill/>
          <a:ln>
            <a:noFill/>
          </a:ln>
        </p:spPr>
        <p:txBody>
          <a:bodyPr anchorCtr="0" anchor="b" bIns="0" lIns="0" rIns="0" tIns="0">
            <a:noAutofit/>
          </a:bodyPr>
          <a:lstStyle/>
          <a:p>
            <a:pPr indent="0" lvl="0" marL="0" marR="0" rtl="0" algn="l">
              <a:lnSpc>
                <a:spcPct val="95000"/>
              </a:lnSpc>
              <a:spcBef>
                <a:spcPts val="0"/>
              </a:spcBef>
              <a:spcAft>
                <a:spcPts val="0"/>
              </a:spcAft>
              <a:buClr>
                <a:srgbClr val="0B5395"/>
              </a:buClr>
              <a:buSzPct val="25000"/>
              <a:buFont typeface="Verdana"/>
              <a:buNone/>
            </a:pPr>
            <a:r>
              <a:rPr b="1" baseline="0" i="0" lang="en-US" sz="4800" u="none" cap="none" strike="noStrike">
                <a:solidFill>
                  <a:srgbClr val="0B5395"/>
                </a:solidFill>
                <a:latin typeface="Verdana"/>
                <a:ea typeface="Verdana"/>
                <a:cs typeface="Verdana"/>
                <a:sym typeface="Verdana"/>
              </a:rPr>
              <a:t>Os Primeiros Mamíferos </a:t>
            </a:r>
            <a:br>
              <a:rPr b="1" baseline="0" i="0" lang="en-US" sz="5600" u="none" cap="none" strike="noStrike">
                <a:solidFill>
                  <a:schemeClr val="lt2"/>
                </a:solidFill>
                <a:latin typeface="Verdana"/>
                <a:ea typeface="Verdana"/>
                <a:cs typeface="Verdana"/>
                <a:sym typeface="Verdana"/>
              </a:rPr>
            </a:br>
          </a:p>
        </p:txBody>
      </p:sp>
      <p:sp>
        <p:nvSpPr>
          <p:cNvPr id="229" name="Shape 229"/>
          <p:cNvSpPr txBox="1"/>
          <p:nvPr>
            <p:ph idx="1" type="subTitle"/>
          </p:nvPr>
        </p:nvSpPr>
        <p:spPr>
          <a:xfrm>
            <a:off x="8393111" y="6905625"/>
            <a:ext cx="1214437" cy="73025"/>
          </a:xfrm>
          <a:prstGeom prst="rect">
            <a:avLst/>
          </a:prstGeom>
          <a:noFill/>
          <a:ln>
            <a:noFill/>
          </a:ln>
        </p:spPr>
        <p:txBody>
          <a:bodyPr anchorCtr="0" anchor="t" bIns="0" lIns="0" rIns="0" tIns="0">
            <a:noAutofit/>
          </a:bodyPr>
          <a:lstStyle/>
          <a:p>
            <a:pPr indent="-128270" lvl="0" marL="303213" marR="0" rtl="0" algn="l">
              <a:spcBef>
                <a:spcPts val="0"/>
              </a:spcBef>
              <a:spcAft>
                <a:spcPts val="0"/>
              </a:spcAft>
              <a:buClr>
                <a:srgbClr val="0BD0D9"/>
              </a:buClr>
              <a:buFont typeface="Merriweather"/>
              <a:buNone/>
            </a:pPr>
            <a:r>
              <a:t/>
            </a:r>
            <a:endParaRPr b="0" baseline="0" i="0" sz="2900" u="none" cap="none" strike="noStrike">
              <a:solidFill>
                <a:schemeClr val="lt1"/>
              </a:solidFill>
              <a:latin typeface="Merriweather"/>
              <a:ea typeface="Merriweather"/>
              <a:cs typeface="Merriweather"/>
              <a:sym typeface="Merriweather"/>
            </a:endParaRPr>
          </a:p>
        </p:txBody>
      </p:sp>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3" name="Shape 233"/>
        <p:cNvGrpSpPr/>
        <p:nvPr/>
      </p:nvGrpSpPr>
      <p:grpSpPr>
        <a:xfrm>
          <a:off x="0" y="0"/>
          <a:ext cx="0" cy="0"/>
          <a:chOff x="0" y="0"/>
          <a:chExt cx="0" cy="0"/>
        </a:xfrm>
      </p:grpSpPr>
      <p:pic>
        <p:nvPicPr>
          <p:cNvPr id="234" name="Shape 234"/>
          <p:cNvPicPr preferRelativeResize="0"/>
          <p:nvPr/>
        </p:nvPicPr>
        <p:blipFill rotWithShape="1">
          <a:blip r:embed="rId3">
            <a:alphaModFix/>
          </a:blip>
          <a:srcRect b="0" l="0" r="0" t="0"/>
          <a:stretch/>
        </p:blipFill>
        <p:spPr>
          <a:xfrm>
            <a:off x="-52386" y="0"/>
            <a:ext cx="10253662" cy="7619999"/>
          </a:xfrm>
          <a:prstGeom prst="rect">
            <a:avLst/>
          </a:prstGeom>
          <a:noFill/>
          <a:ln>
            <a:noFill/>
          </a:ln>
        </p:spPr>
      </p:pic>
    </p:spTree>
  </p:cSld>
  <p:clrMapOvr>
    <a:masterClrMapping/>
  </p:clrMapOvr>
  <p:transition spd="slow">
    <p:cut/>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8" name="Shape 238"/>
        <p:cNvGrpSpPr/>
        <p:nvPr/>
      </p:nvGrpSpPr>
      <p:grpSpPr>
        <a:xfrm>
          <a:off x="0" y="0"/>
          <a:ext cx="0" cy="0"/>
          <a:chOff x="0" y="0"/>
          <a:chExt cx="0" cy="0"/>
        </a:xfrm>
      </p:grpSpPr>
      <p:pic>
        <p:nvPicPr>
          <p:cNvPr id="239" name="Shape 239"/>
          <p:cNvPicPr preferRelativeResize="0"/>
          <p:nvPr/>
        </p:nvPicPr>
        <p:blipFill rotWithShape="1">
          <a:blip r:embed="rId3">
            <a:alphaModFix/>
          </a:blip>
          <a:srcRect b="0" l="0" r="0" t="0"/>
          <a:stretch/>
        </p:blipFill>
        <p:spPr>
          <a:xfrm>
            <a:off x="0" y="1133475"/>
            <a:ext cx="10160000" cy="6486524"/>
          </a:xfrm>
          <a:prstGeom prst="rect">
            <a:avLst/>
          </a:prstGeom>
          <a:noFill/>
          <a:ln>
            <a:noFill/>
          </a:ln>
        </p:spPr>
      </p:pic>
      <p:sp>
        <p:nvSpPr>
          <p:cNvPr id="240" name="Shape 240"/>
          <p:cNvSpPr txBox="1"/>
          <p:nvPr/>
        </p:nvSpPr>
        <p:spPr>
          <a:xfrm>
            <a:off x="806450" y="496887"/>
            <a:ext cx="2806699" cy="40004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rgbClr val="FF0000"/>
              </a:buClr>
              <a:buSzPct val="25000"/>
              <a:buFont typeface="Verdana"/>
              <a:buNone/>
            </a:pPr>
            <a:r>
              <a:rPr b="1" baseline="0" i="0" lang="en-US" sz="2000" u="none" cap="none" strike="noStrike">
                <a:solidFill>
                  <a:srgbClr val="FF0000"/>
                </a:solidFill>
                <a:latin typeface="Verdana"/>
                <a:ea typeface="Verdana"/>
                <a:cs typeface="Verdana"/>
                <a:sym typeface="Verdana"/>
              </a:rPr>
              <a:t>Fevereiro de 1998</a:t>
            </a:r>
          </a:p>
        </p:txBody>
      </p:sp>
    </p:spTree>
  </p:cSld>
  <p:clrMapOvr>
    <a:masterClrMapping/>
  </p:clrMapOvr>
  <p:transition spd="slow">
    <p:cut/>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3">
            <a:alphaModFix/>
          </a:blip>
          <a:stretch>
            <a:fillRect b="0" l="0" r="0" t="0"/>
          </a:stretch>
        </a:blipFill>
      </p:bgPr>
    </p:bg>
    <p:spTree>
      <p:nvGrpSpPr>
        <p:cNvPr id="244" name="Shape 244"/>
        <p:cNvGrpSpPr/>
        <p:nvPr/>
      </p:nvGrpSpPr>
      <p:grpSpPr>
        <a:xfrm>
          <a:off x="0" y="0"/>
          <a:ext cx="0" cy="0"/>
          <a:chOff x="0" y="0"/>
          <a:chExt cx="0" cy="0"/>
        </a:xfrm>
      </p:grpSpPr>
      <p:sp>
        <p:nvSpPr>
          <p:cNvPr id="245" name="Shape 245"/>
          <p:cNvSpPr txBox="1"/>
          <p:nvPr>
            <p:ph type="ctrTitle"/>
          </p:nvPr>
        </p:nvSpPr>
        <p:spPr>
          <a:xfrm>
            <a:off x="0" y="3378200"/>
            <a:ext cx="10160000" cy="1268411"/>
          </a:xfrm>
          <a:prstGeom prst="rect">
            <a:avLst/>
          </a:prstGeom>
          <a:noFill/>
          <a:ln>
            <a:noFill/>
          </a:ln>
        </p:spPr>
        <p:txBody>
          <a:bodyPr anchorCtr="0" anchor="b" bIns="0" lIns="0" rIns="0" tIns="0">
            <a:noAutofit/>
          </a:bodyPr>
          <a:lstStyle/>
          <a:p>
            <a:pPr indent="0" lvl="0" marL="0" marR="0" rtl="0" algn="ctr">
              <a:lnSpc>
                <a:spcPct val="95000"/>
              </a:lnSpc>
              <a:spcBef>
                <a:spcPts val="0"/>
              </a:spcBef>
              <a:spcAft>
                <a:spcPts val="0"/>
              </a:spcAft>
              <a:buClr>
                <a:srgbClr val="0B5395"/>
              </a:buClr>
              <a:buSzPct val="25000"/>
              <a:buFont typeface="Verdana"/>
              <a:buNone/>
            </a:pPr>
            <a:r>
              <a:rPr b="1" baseline="0" i="0" lang="en-US" sz="4800" u="none" cap="none" strike="noStrike">
                <a:solidFill>
                  <a:srgbClr val="0B5395"/>
                </a:solidFill>
                <a:latin typeface="Verdana"/>
                <a:ea typeface="Verdana"/>
                <a:cs typeface="Verdana"/>
                <a:sym typeface="Verdana"/>
              </a:rPr>
              <a:t>Surgimento de Adão</a:t>
            </a:r>
            <a:br>
              <a:rPr b="1" baseline="0" i="0" lang="en-US" sz="4800" u="none" cap="none" strike="noStrike">
                <a:solidFill>
                  <a:srgbClr val="0B5395"/>
                </a:solidFill>
                <a:latin typeface="Verdana"/>
                <a:ea typeface="Verdana"/>
                <a:cs typeface="Verdana"/>
                <a:sym typeface="Verdana"/>
              </a:rPr>
            </a:br>
            <a:r>
              <a:rPr b="1" baseline="0" i="0" lang="en-US" sz="4800" u="none" cap="none" strike="noStrike">
                <a:solidFill>
                  <a:srgbClr val="0B5395"/>
                </a:solidFill>
                <a:latin typeface="Verdana"/>
                <a:ea typeface="Verdana"/>
                <a:cs typeface="Verdana"/>
                <a:sym typeface="Verdana"/>
              </a:rPr>
              <a:t> e Eva </a:t>
            </a:r>
            <a:br>
              <a:rPr b="1" baseline="0" i="0" lang="en-US" sz="5600" u="none" cap="none" strike="noStrike">
                <a:solidFill>
                  <a:schemeClr val="lt2"/>
                </a:solidFill>
                <a:latin typeface="Verdana"/>
                <a:ea typeface="Verdana"/>
                <a:cs typeface="Verdana"/>
                <a:sym typeface="Verdana"/>
              </a:rPr>
            </a:br>
          </a:p>
        </p:txBody>
      </p:sp>
      <p:sp>
        <p:nvSpPr>
          <p:cNvPr id="246" name="Shape 246"/>
          <p:cNvSpPr txBox="1"/>
          <p:nvPr>
            <p:ph idx="1" type="subTitle"/>
          </p:nvPr>
        </p:nvSpPr>
        <p:spPr>
          <a:xfrm>
            <a:off x="8393111" y="6905625"/>
            <a:ext cx="1214437" cy="73025"/>
          </a:xfrm>
          <a:prstGeom prst="rect">
            <a:avLst/>
          </a:prstGeom>
          <a:noFill/>
          <a:ln>
            <a:noFill/>
          </a:ln>
        </p:spPr>
        <p:txBody>
          <a:bodyPr anchorCtr="0" anchor="t" bIns="0" lIns="0" rIns="0" tIns="0">
            <a:noAutofit/>
          </a:bodyPr>
          <a:lstStyle/>
          <a:p>
            <a:pPr indent="-128270" lvl="0" marL="303213" marR="0" rtl="0" algn="l">
              <a:spcBef>
                <a:spcPts val="0"/>
              </a:spcBef>
              <a:spcAft>
                <a:spcPts val="0"/>
              </a:spcAft>
              <a:buClr>
                <a:srgbClr val="0BD0D9"/>
              </a:buClr>
              <a:buFont typeface="Merriweather"/>
              <a:buNone/>
            </a:pPr>
            <a:r>
              <a:t/>
            </a:r>
            <a:endParaRPr b="0" baseline="0" i="0" sz="2900" u="none" cap="none" strike="noStrike">
              <a:solidFill>
                <a:schemeClr val="lt1"/>
              </a:solidFill>
              <a:latin typeface="Merriweather"/>
              <a:ea typeface="Merriweather"/>
              <a:cs typeface="Merriweather"/>
              <a:sym typeface="Merriweather"/>
            </a:endParaRPr>
          </a:p>
        </p:txBody>
      </p:sp>
    </p:spTree>
  </p:cSld>
  <p:clrMapOvr>
    <a:masterClrMapping/>
  </p:clrMapOvr>
  <p:transition spd="slow">
    <p:cut/>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0" name="Shape 250"/>
        <p:cNvGrpSpPr/>
        <p:nvPr/>
      </p:nvGrpSpPr>
      <p:grpSpPr>
        <a:xfrm>
          <a:off x="0" y="0"/>
          <a:ext cx="0" cy="0"/>
          <a:chOff x="0" y="0"/>
          <a:chExt cx="0" cy="0"/>
        </a:xfrm>
      </p:grpSpPr>
      <p:pic>
        <p:nvPicPr>
          <p:cNvPr id="251" name="Shape 251"/>
          <p:cNvPicPr preferRelativeResize="0"/>
          <p:nvPr/>
        </p:nvPicPr>
        <p:blipFill rotWithShape="1">
          <a:blip r:embed="rId3">
            <a:alphaModFix/>
          </a:blip>
          <a:srcRect b="0" l="0" r="0" t="0"/>
          <a:stretch/>
        </p:blipFill>
        <p:spPr>
          <a:xfrm>
            <a:off x="-41275" y="0"/>
            <a:ext cx="10253662" cy="7619999"/>
          </a:xfrm>
          <a:prstGeom prst="rect">
            <a:avLst/>
          </a:prstGeom>
          <a:noFill/>
          <a:ln>
            <a:noFill/>
          </a:ln>
        </p:spPr>
      </p:pic>
    </p:spTree>
  </p:cSld>
  <p:clrMapOvr>
    <a:masterClrMapping/>
  </p:clrMapOvr>
  <p:transition spd="slow">
    <p:cut/>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5" name="Shape 255"/>
        <p:cNvGrpSpPr/>
        <p:nvPr/>
      </p:nvGrpSpPr>
      <p:grpSpPr>
        <a:xfrm>
          <a:off x="0" y="0"/>
          <a:ext cx="0" cy="0"/>
          <a:chOff x="0" y="0"/>
          <a:chExt cx="0" cy="0"/>
        </a:xfrm>
      </p:grpSpPr>
      <p:sp>
        <p:nvSpPr>
          <p:cNvPr id="256" name="Shape 256"/>
          <p:cNvSpPr txBox="1"/>
          <p:nvPr/>
        </p:nvSpPr>
        <p:spPr>
          <a:xfrm>
            <a:off x="295275" y="496887"/>
            <a:ext cx="3816349" cy="401637"/>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rgbClr val="FF0000"/>
              </a:buClr>
              <a:buSzPct val="25000"/>
              <a:buFont typeface="Verdana"/>
              <a:buNone/>
            </a:pPr>
            <a:r>
              <a:rPr b="1" baseline="0" i="0" lang="en-US" sz="2000" u="none" cap="none" strike="noStrike">
                <a:solidFill>
                  <a:srgbClr val="FF0000"/>
                </a:solidFill>
                <a:latin typeface="Verdana"/>
                <a:ea typeface="Verdana"/>
                <a:cs typeface="Verdana"/>
                <a:sym typeface="Verdana"/>
              </a:rPr>
              <a:t>14 de Novembro de 2006</a:t>
            </a:r>
          </a:p>
        </p:txBody>
      </p:sp>
      <p:pic>
        <p:nvPicPr>
          <p:cNvPr id="257" name="Shape 257"/>
          <p:cNvPicPr preferRelativeResize="0"/>
          <p:nvPr/>
        </p:nvPicPr>
        <p:blipFill rotWithShape="1">
          <a:blip r:embed="rId3">
            <a:alphaModFix/>
          </a:blip>
          <a:srcRect b="0" l="0" r="0" t="0"/>
          <a:stretch/>
        </p:blipFill>
        <p:spPr>
          <a:xfrm>
            <a:off x="0" y="1146175"/>
            <a:ext cx="10201274" cy="6473824"/>
          </a:xfrm>
          <a:prstGeom prst="rect">
            <a:avLst/>
          </a:prstGeom>
          <a:noFill/>
          <a:ln>
            <a:noFill/>
          </a:ln>
        </p:spPr>
      </p:pic>
    </p:spTree>
  </p:cSld>
  <p:clrMapOvr>
    <a:masterClrMapping/>
  </p:clrMapOvr>
  <p:transition spd="slow">
    <p:cut/>
  </p:transition>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3">
            <a:alphaModFix/>
          </a:blip>
          <a:stretch>
            <a:fillRect b="0" l="0" r="0" t="0"/>
          </a:stretch>
        </a:blipFill>
      </p:bgPr>
    </p:bg>
    <p:spTree>
      <p:nvGrpSpPr>
        <p:cNvPr id="261" name="Shape 261"/>
        <p:cNvGrpSpPr/>
        <p:nvPr/>
      </p:nvGrpSpPr>
      <p:grpSpPr>
        <a:xfrm>
          <a:off x="0" y="0"/>
          <a:ext cx="0" cy="0"/>
          <a:chOff x="0" y="0"/>
          <a:chExt cx="0" cy="0"/>
        </a:xfrm>
      </p:grpSpPr>
      <p:sp>
        <p:nvSpPr>
          <p:cNvPr id="262" name="Shape 262"/>
          <p:cNvSpPr txBox="1"/>
          <p:nvPr>
            <p:ph type="ctrTitle"/>
          </p:nvPr>
        </p:nvSpPr>
        <p:spPr>
          <a:xfrm>
            <a:off x="1479550" y="3017836"/>
            <a:ext cx="7921624" cy="1268411"/>
          </a:xfrm>
          <a:prstGeom prst="rect">
            <a:avLst/>
          </a:prstGeom>
          <a:noFill/>
          <a:ln>
            <a:noFill/>
          </a:ln>
        </p:spPr>
        <p:txBody>
          <a:bodyPr anchorCtr="0" anchor="b" bIns="0" lIns="0" rIns="0" tIns="0">
            <a:noAutofit/>
          </a:bodyPr>
          <a:lstStyle/>
          <a:p>
            <a:pPr indent="0" lvl="0" marL="0" marR="0" rtl="0" algn="l">
              <a:lnSpc>
                <a:spcPct val="95000"/>
              </a:lnSpc>
              <a:spcBef>
                <a:spcPts val="0"/>
              </a:spcBef>
              <a:spcAft>
                <a:spcPts val="0"/>
              </a:spcAft>
              <a:buClr>
                <a:srgbClr val="0B5395"/>
              </a:buClr>
              <a:buSzPct val="25000"/>
              <a:buFont typeface="Verdana"/>
              <a:buNone/>
            </a:pPr>
            <a:r>
              <a:rPr b="1" baseline="0" i="0" lang="en-US" sz="4800" u="none" cap="none" strike="noStrike">
                <a:solidFill>
                  <a:srgbClr val="0B5395"/>
                </a:solidFill>
                <a:latin typeface="Verdana"/>
                <a:ea typeface="Verdana"/>
                <a:cs typeface="Verdana"/>
                <a:sym typeface="Verdana"/>
              </a:rPr>
              <a:t>O Cálcio no Universo </a:t>
            </a:r>
            <a:br>
              <a:rPr b="1" baseline="0" i="0" lang="en-US" sz="5600" u="none" cap="none" strike="noStrike">
                <a:solidFill>
                  <a:schemeClr val="lt2"/>
                </a:solidFill>
                <a:latin typeface="Verdana"/>
                <a:ea typeface="Verdana"/>
                <a:cs typeface="Verdana"/>
                <a:sym typeface="Verdana"/>
              </a:rPr>
            </a:br>
          </a:p>
        </p:txBody>
      </p:sp>
      <p:sp>
        <p:nvSpPr>
          <p:cNvPr id="263" name="Shape 263"/>
          <p:cNvSpPr txBox="1"/>
          <p:nvPr>
            <p:ph idx="1" type="subTitle"/>
          </p:nvPr>
        </p:nvSpPr>
        <p:spPr>
          <a:xfrm>
            <a:off x="8393111" y="6905625"/>
            <a:ext cx="1214437" cy="73025"/>
          </a:xfrm>
          <a:prstGeom prst="rect">
            <a:avLst/>
          </a:prstGeom>
          <a:noFill/>
          <a:ln>
            <a:noFill/>
          </a:ln>
        </p:spPr>
        <p:txBody>
          <a:bodyPr anchorCtr="0" anchor="t" bIns="0" lIns="0" rIns="0" tIns="0">
            <a:noAutofit/>
          </a:bodyPr>
          <a:lstStyle/>
          <a:p>
            <a:pPr indent="-128270" lvl="0" marL="303213" marR="0" rtl="0" algn="l">
              <a:spcBef>
                <a:spcPts val="0"/>
              </a:spcBef>
              <a:spcAft>
                <a:spcPts val="0"/>
              </a:spcAft>
              <a:buClr>
                <a:srgbClr val="0BD0D9"/>
              </a:buClr>
              <a:buFont typeface="Merriweather"/>
              <a:buNone/>
            </a:pPr>
            <a:r>
              <a:t/>
            </a:r>
            <a:endParaRPr b="0" baseline="0" i="0" sz="2900" u="none" cap="none" strike="noStrike">
              <a:solidFill>
                <a:schemeClr val="lt1"/>
              </a:solidFill>
              <a:latin typeface="Merriweather"/>
              <a:ea typeface="Merriweather"/>
              <a:cs typeface="Merriweather"/>
              <a:sym typeface="Merriweather"/>
            </a:endParaRPr>
          </a:p>
        </p:txBody>
      </p:sp>
    </p:spTree>
  </p:cSld>
  <p:clrMapOvr>
    <a:masterClrMapping/>
  </p:clrMapOvr>
  <p:transition spd="slow">
    <p:cut/>
  </p:transition>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7" name="Shape 267"/>
        <p:cNvGrpSpPr/>
        <p:nvPr/>
      </p:nvGrpSpPr>
      <p:grpSpPr>
        <a:xfrm>
          <a:off x="0" y="0"/>
          <a:ext cx="0" cy="0"/>
          <a:chOff x="0" y="0"/>
          <a:chExt cx="0" cy="0"/>
        </a:xfrm>
      </p:grpSpPr>
      <p:pic>
        <p:nvPicPr>
          <p:cNvPr id="268" name="Shape 268"/>
          <p:cNvPicPr preferRelativeResize="0"/>
          <p:nvPr/>
        </p:nvPicPr>
        <p:blipFill rotWithShape="1">
          <a:blip r:embed="rId3">
            <a:alphaModFix/>
          </a:blip>
          <a:srcRect b="0" l="0" r="0" t="0"/>
          <a:stretch/>
        </p:blipFill>
        <p:spPr>
          <a:xfrm>
            <a:off x="-41275" y="0"/>
            <a:ext cx="10253662" cy="7619999"/>
          </a:xfrm>
          <a:prstGeom prst="rect">
            <a:avLst/>
          </a:prstGeom>
          <a:noFill/>
          <a:ln>
            <a:noFill/>
          </a:ln>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5" name="Shape 75"/>
        <p:cNvGrpSpPr/>
        <p:nvPr/>
      </p:nvGrpSpPr>
      <p:grpSpPr>
        <a:xfrm>
          <a:off x="0" y="0"/>
          <a:ext cx="0" cy="0"/>
          <a:chOff x="0" y="0"/>
          <a:chExt cx="0" cy="0"/>
        </a:xfrm>
      </p:grpSpPr>
      <p:pic>
        <p:nvPicPr>
          <p:cNvPr id="76" name="Shape 76"/>
          <p:cNvPicPr preferRelativeResize="0"/>
          <p:nvPr/>
        </p:nvPicPr>
        <p:blipFill rotWithShape="1">
          <a:blip r:embed="rId3">
            <a:alphaModFix/>
          </a:blip>
          <a:srcRect b="0" l="0" r="0" t="0"/>
          <a:stretch/>
        </p:blipFill>
        <p:spPr>
          <a:xfrm>
            <a:off x="0" y="0"/>
            <a:ext cx="10201274" cy="7619999"/>
          </a:xfrm>
          <a:prstGeom prst="rect">
            <a:avLst/>
          </a:prstGeom>
          <a:noFill/>
          <a:ln>
            <a:noFill/>
          </a:ln>
        </p:spPr>
      </p:pic>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2" name="Shape 272"/>
        <p:cNvGrpSpPr/>
        <p:nvPr/>
      </p:nvGrpSpPr>
      <p:grpSpPr>
        <a:xfrm>
          <a:off x="0" y="0"/>
          <a:ext cx="0" cy="0"/>
          <a:chOff x="0" y="0"/>
          <a:chExt cx="0" cy="0"/>
        </a:xfrm>
      </p:grpSpPr>
      <p:sp>
        <p:nvSpPr>
          <p:cNvPr id="273" name="Shape 273"/>
          <p:cNvSpPr txBox="1"/>
          <p:nvPr/>
        </p:nvSpPr>
        <p:spPr>
          <a:xfrm>
            <a:off x="471487" y="569912"/>
            <a:ext cx="3697287" cy="40004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rgbClr val="FF0000"/>
              </a:buClr>
              <a:buSzPct val="25000"/>
              <a:buFont typeface="Verdana"/>
              <a:buNone/>
            </a:pPr>
            <a:r>
              <a:rPr b="1" baseline="0" i="0" lang="en-US" sz="2000" u="none" cap="none" strike="noStrike">
                <a:solidFill>
                  <a:srgbClr val="FF0000"/>
                </a:solidFill>
                <a:latin typeface="Verdana"/>
                <a:ea typeface="Verdana"/>
                <a:cs typeface="Verdana"/>
                <a:sym typeface="Verdana"/>
              </a:rPr>
              <a:t>27 de Fevereiro de 2007</a:t>
            </a:r>
          </a:p>
        </p:txBody>
      </p:sp>
      <p:pic>
        <p:nvPicPr>
          <p:cNvPr id="274" name="Shape 274"/>
          <p:cNvPicPr preferRelativeResize="0"/>
          <p:nvPr/>
        </p:nvPicPr>
        <p:blipFill rotWithShape="1">
          <a:blip r:embed="rId3">
            <a:alphaModFix/>
          </a:blip>
          <a:srcRect b="0" l="0" r="0" t="0"/>
          <a:stretch/>
        </p:blipFill>
        <p:spPr>
          <a:xfrm>
            <a:off x="0" y="1217612"/>
            <a:ext cx="10160000" cy="6402387"/>
          </a:xfrm>
          <a:prstGeom prst="rect">
            <a:avLst/>
          </a:prstGeom>
          <a:noFill/>
          <a:ln>
            <a:noFill/>
          </a:ln>
        </p:spPr>
      </p:pic>
    </p:spTree>
  </p:cSld>
  <p:clrMapOvr>
    <a:masterClrMapping/>
  </p:clrMapOvr>
  <p:transition spd="slow">
    <p:cut/>
  </p:transition>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3">
            <a:alphaModFix/>
          </a:blip>
          <a:stretch>
            <a:fillRect b="0" l="0" r="0" t="0"/>
          </a:stretch>
        </a:blipFill>
      </p:bgPr>
    </p:bg>
    <p:spTree>
      <p:nvGrpSpPr>
        <p:cNvPr id="278" name="Shape 278"/>
        <p:cNvGrpSpPr/>
        <p:nvPr/>
      </p:nvGrpSpPr>
      <p:grpSpPr>
        <a:xfrm>
          <a:off x="0" y="0"/>
          <a:ext cx="0" cy="0"/>
          <a:chOff x="0" y="0"/>
          <a:chExt cx="0" cy="0"/>
        </a:xfrm>
      </p:grpSpPr>
      <p:sp>
        <p:nvSpPr>
          <p:cNvPr id="279" name="Shape 279"/>
          <p:cNvSpPr txBox="1"/>
          <p:nvPr>
            <p:ph type="ctrTitle"/>
          </p:nvPr>
        </p:nvSpPr>
        <p:spPr>
          <a:xfrm>
            <a:off x="255587" y="3738562"/>
            <a:ext cx="9577387" cy="1152525"/>
          </a:xfrm>
          <a:prstGeom prst="rect">
            <a:avLst/>
          </a:prstGeom>
          <a:noFill/>
          <a:ln>
            <a:noFill/>
          </a:ln>
        </p:spPr>
        <p:txBody>
          <a:bodyPr anchorCtr="0" anchor="b" bIns="0" lIns="0" rIns="0" tIns="0">
            <a:noAutofit/>
          </a:bodyPr>
          <a:lstStyle/>
          <a:p>
            <a:pPr indent="0" lvl="0" marL="0" marR="0" rtl="0" algn="ctr">
              <a:lnSpc>
                <a:spcPct val="95000"/>
              </a:lnSpc>
              <a:spcBef>
                <a:spcPts val="0"/>
              </a:spcBef>
              <a:spcAft>
                <a:spcPts val="0"/>
              </a:spcAft>
              <a:buClr>
                <a:srgbClr val="0B5395"/>
              </a:buClr>
              <a:buSzPct val="25000"/>
              <a:buFont typeface="Verdana"/>
              <a:buNone/>
            </a:pPr>
            <a:r>
              <a:rPr b="1" baseline="0" i="0" lang="en-US" sz="4800" u="none" cap="none" strike="noStrike">
                <a:solidFill>
                  <a:srgbClr val="0B5395"/>
                </a:solidFill>
                <a:latin typeface="Verdana"/>
                <a:ea typeface="Verdana"/>
                <a:cs typeface="Verdana"/>
                <a:sym typeface="Verdana"/>
              </a:rPr>
              <a:t>Data de Nascimento de Jesus </a:t>
            </a:r>
            <a:br>
              <a:rPr b="1" baseline="0" i="0" lang="en-US" sz="5600" u="none" cap="none" strike="noStrike">
                <a:solidFill>
                  <a:schemeClr val="lt2"/>
                </a:solidFill>
                <a:latin typeface="Verdana"/>
                <a:ea typeface="Verdana"/>
                <a:cs typeface="Verdana"/>
                <a:sym typeface="Verdana"/>
              </a:rPr>
            </a:br>
          </a:p>
        </p:txBody>
      </p:sp>
      <p:sp>
        <p:nvSpPr>
          <p:cNvPr id="280" name="Shape 280"/>
          <p:cNvSpPr txBox="1"/>
          <p:nvPr>
            <p:ph idx="1" type="subTitle"/>
          </p:nvPr>
        </p:nvSpPr>
        <p:spPr>
          <a:xfrm>
            <a:off x="8393111" y="6905625"/>
            <a:ext cx="1214437" cy="73025"/>
          </a:xfrm>
          <a:prstGeom prst="rect">
            <a:avLst/>
          </a:prstGeom>
          <a:noFill/>
          <a:ln>
            <a:noFill/>
          </a:ln>
        </p:spPr>
        <p:txBody>
          <a:bodyPr anchorCtr="0" anchor="t" bIns="0" lIns="0" rIns="0" tIns="0">
            <a:noAutofit/>
          </a:bodyPr>
          <a:lstStyle/>
          <a:p>
            <a:pPr indent="-128270" lvl="0" marL="303213" marR="0" rtl="0" algn="l">
              <a:spcBef>
                <a:spcPts val="0"/>
              </a:spcBef>
              <a:spcAft>
                <a:spcPts val="0"/>
              </a:spcAft>
              <a:buClr>
                <a:srgbClr val="0BD0D9"/>
              </a:buClr>
              <a:buFont typeface="Merriweather"/>
              <a:buNone/>
            </a:pPr>
            <a:r>
              <a:t/>
            </a:r>
            <a:endParaRPr b="0" baseline="0" i="0" sz="2900" u="none" cap="none" strike="noStrike">
              <a:solidFill>
                <a:schemeClr val="lt1"/>
              </a:solidFill>
              <a:latin typeface="Merriweather"/>
              <a:ea typeface="Merriweather"/>
              <a:cs typeface="Merriweather"/>
              <a:sym typeface="Merriweather"/>
            </a:endParaRPr>
          </a:p>
        </p:txBody>
      </p:sp>
    </p:spTree>
  </p:cSld>
  <p:clrMapOvr>
    <a:masterClrMapping/>
  </p:clrMapOvr>
  <p:transition spd="slow">
    <p:cut/>
  </p:transition>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4" name="Shape 284"/>
        <p:cNvGrpSpPr/>
        <p:nvPr/>
      </p:nvGrpSpPr>
      <p:grpSpPr>
        <a:xfrm>
          <a:off x="0" y="0"/>
          <a:ext cx="0" cy="0"/>
          <a:chOff x="0" y="0"/>
          <a:chExt cx="0" cy="0"/>
        </a:xfrm>
      </p:grpSpPr>
      <p:pic>
        <p:nvPicPr>
          <p:cNvPr id="285" name="Shape 285"/>
          <p:cNvPicPr preferRelativeResize="0"/>
          <p:nvPr/>
        </p:nvPicPr>
        <p:blipFill rotWithShape="1">
          <a:blip r:embed="rId3">
            <a:alphaModFix/>
          </a:blip>
          <a:srcRect b="0" l="0" r="0" t="0"/>
          <a:stretch/>
        </p:blipFill>
        <p:spPr>
          <a:xfrm>
            <a:off x="-41275" y="0"/>
            <a:ext cx="10253662" cy="7619999"/>
          </a:xfrm>
          <a:prstGeom prst="rect">
            <a:avLst/>
          </a:prstGeom>
          <a:noFill/>
          <a:ln>
            <a:noFill/>
          </a:ln>
        </p:spPr>
      </p:pic>
    </p:spTree>
  </p:cSld>
  <p:clrMapOvr>
    <a:masterClrMapping/>
  </p:clrMapOvr>
  <p:transition spd="slow">
    <p:cut/>
  </p:transition>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9" name="Shape 289"/>
        <p:cNvGrpSpPr/>
        <p:nvPr/>
      </p:nvGrpSpPr>
      <p:grpSpPr>
        <a:xfrm>
          <a:off x="0" y="0"/>
          <a:ext cx="0" cy="0"/>
          <a:chOff x="0" y="0"/>
          <a:chExt cx="0" cy="0"/>
        </a:xfrm>
      </p:grpSpPr>
      <p:sp>
        <p:nvSpPr>
          <p:cNvPr id="290" name="Shape 290"/>
          <p:cNvSpPr txBox="1"/>
          <p:nvPr/>
        </p:nvSpPr>
        <p:spPr>
          <a:xfrm>
            <a:off x="615950" y="425450"/>
            <a:ext cx="3792536" cy="40004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rgbClr val="FF0000"/>
              </a:buClr>
              <a:buSzPct val="25000"/>
              <a:buFont typeface="Verdana"/>
              <a:buNone/>
            </a:pPr>
            <a:r>
              <a:rPr b="1" baseline="0" i="0" lang="en-US" sz="2000" u="none" cap="none" strike="noStrike">
                <a:solidFill>
                  <a:srgbClr val="FF0000"/>
                </a:solidFill>
                <a:latin typeface="Verdana"/>
                <a:ea typeface="Verdana"/>
                <a:cs typeface="Verdana"/>
                <a:sym typeface="Verdana"/>
              </a:rPr>
              <a:t>24 de Dezembro de 2007</a:t>
            </a:r>
          </a:p>
        </p:txBody>
      </p:sp>
      <p:pic>
        <p:nvPicPr>
          <p:cNvPr id="291" name="Shape 291"/>
          <p:cNvPicPr preferRelativeResize="0"/>
          <p:nvPr/>
        </p:nvPicPr>
        <p:blipFill rotWithShape="1">
          <a:blip r:embed="rId3">
            <a:alphaModFix/>
          </a:blip>
          <a:srcRect b="0" l="0" r="0" t="0"/>
          <a:stretch/>
        </p:blipFill>
        <p:spPr>
          <a:xfrm>
            <a:off x="0" y="1217612"/>
            <a:ext cx="10160000" cy="6402387"/>
          </a:xfrm>
          <a:prstGeom prst="rect">
            <a:avLst/>
          </a:prstGeom>
          <a:noFill/>
          <a:ln>
            <a:noFill/>
          </a:ln>
        </p:spPr>
      </p:pic>
    </p:spTree>
  </p:cSld>
  <p:clrMapOvr>
    <a:masterClrMapping/>
  </p:clrMapOvr>
  <p:transition spd="slow">
    <p:cut/>
  </p:transition>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3">
            <a:alphaModFix/>
          </a:blip>
          <a:stretch>
            <a:fillRect b="0" l="0" r="0" t="0"/>
          </a:stretch>
        </a:blipFill>
      </p:bgPr>
    </p:bg>
    <p:spTree>
      <p:nvGrpSpPr>
        <p:cNvPr id="295" name="Shape 295"/>
        <p:cNvGrpSpPr/>
        <p:nvPr/>
      </p:nvGrpSpPr>
      <p:grpSpPr>
        <a:xfrm>
          <a:off x="0" y="0"/>
          <a:ext cx="0" cy="0"/>
          <a:chOff x="0" y="0"/>
          <a:chExt cx="0" cy="0"/>
        </a:xfrm>
      </p:grpSpPr>
      <p:sp>
        <p:nvSpPr>
          <p:cNvPr id="296" name="Shape 296"/>
          <p:cNvSpPr txBox="1"/>
          <p:nvPr>
            <p:ph type="ctrTitle"/>
          </p:nvPr>
        </p:nvSpPr>
        <p:spPr>
          <a:xfrm>
            <a:off x="1624012" y="3017836"/>
            <a:ext cx="8208962" cy="1296986"/>
          </a:xfrm>
          <a:prstGeom prst="rect">
            <a:avLst/>
          </a:prstGeom>
          <a:noFill/>
          <a:ln>
            <a:noFill/>
          </a:ln>
        </p:spPr>
        <p:txBody>
          <a:bodyPr anchorCtr="0" anchor="b" bIns="0" lIns="0" rIns="0" tIns="0">
            <a:noAutofit/>
          </a:bodyPr>
          <a:lstStyle/>
          <a:p>
            <a:pPr indent="0" lvl="0" marL="0" marR="0" rtl="0" algn="l">
              <a:lnSpc>
                <a:spcPct val="95000"/>
              </a:lnSpc>
              <a:spcBef>
                <a:spcPts val="0"/>
              </a:spcBef>
              <a:spcAft>
                <a:spcPts val="0"/>
              </a:spcAft>
              <a:buClr>
                <a:srgbClr val="0B5395"/>
              </a:buClr>
              <a:buSzPct val="25000"/>
              <a:buFont typeface="Verdana"/>
              <a:buNone/>
            </a:pPr>
            <a:r>
              <a:rPr b="1" baseline="0" i="0" lang="en-US" sz="4800" u="none" cap="none" strike="noStrike">
                <a:solidFill>
                  <a:srgbClr val="0B5395"/>
                </a:solidFill>
                <a:latin typeface="Verdana"/>
                <a:ea typeface="Verdana"/>
                <a:cs typeface="Verdana"/>
                <a:sym typeface="Verdana"/>
              </a:rPr>
              <a:t>Rochas mais antigas </a:t>
            </a:r>
            <a:br>
              <a:rPr b="1" baseline="0" i="0" lang="en-US" sz="5600" u="none" cap="none" strike="noStrike">
                <a:solidFill>
                  <a:schemeClr val="lt2"/>
                </a:solidFill>
                <a:latin typeface="Verdana"/>
                <a:ea typeface="Verdana"/>
                <a:cs typeface="Verdana"/>
                <a:sym typeface="Verdana"/>
              </a:rPr>
            </a:br>
          </a:p>
        </p:txBody>
      </p:sp>
      <p:sp>
        <p:nvSpPr>
          <p:cNvPr id="297" name="Shape 297"/>
          <p:cNvSpPr txBox="1"/>
          <p:nvPr>
            <p:ph idx="1" type="subTitle"/>
          </p:nvPr>
        </p:nvSpPr>
        <p:spPr>
          <a:xfrm>
            <a:off x="8393111" y="6905625"/>
            <a:ext cx="1214437" cy="73025"/>
          </a:xfrm>
          <a:prstGeom prst="rect">
            <a:avLst/>
          </a:prstGeom>
          <a:noFill/>
          <a:ln>
            <a:noFill/>
          </a:ln>
        </p:spPr>
        <p:txBody>
          <a:bodyPr anchorCtr="0" anchor="t" bIns="0" lIns="0" rIns="0" tIns="0">
            <a:noAutofit/>
          </a:bodyPr>
          <a:lstStyle/>
          <a:p>
            <a:pPr indent="-128270" lvl="0" marL="303213" marR="0" rtl="0" algn="l">
              <a:spcBef>
                <a:spcPts val="0"/>
              </a:spcBef>
              <a:spcAft>
                <a:spcPts val="0"/>
              </a:spcAft>
              <a:buClr>
                <a:srgbClr val="0BD0D9"/>
              </a:buClr>
              <a:buFont typeface="Merriweather"/>
              <a:buNone/>
            </a:pPr>
            <a:r>
              <a:t/>
            </a:r>
            <a:endParaRPr b="0" baseline="0" i="0" sz="2900" u="none" cap="none" strike="noStrike">
              <a:solidFill>
                <a:schemeClr val="lt1"/>
              </a:solidFill>
              <a:latin typeface="Merriweather"/>
              <a:ea typeface="Merriweather"/>
              <a:cs typeface="Merriweather"/>
              <a:sym typeface="Merriweather"/>
            </a:endParaRPr>
          </a:p>
        </p:txBody>
      </p:sp>
    </p:spTree>
  </p:cSld>
  <p:clrMapOvr>
    <a:masterClrMapping/>
  </p:clrMapOvr>
  <p:transition spd="slow">
    <p:cut/>
  </p:transition>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1" name="Shape 301"/>
        <p:cNvGrpSpPr/>
        <p:nvPr/>
      </p:nvGrpSpPr>
      <p:grpSpPr>
        <a:xfrm>
          <a:off x="0" y="0"/>
          <a:ext cx="0" cy="0"/>
          <a:chOff x="0" y="0"/>
          <a:chExt cx="0" cy="0"/>
        </a:xfrm>
      </p:grpSpPr>
      <p:pic>
        <p:nvPicPr>
          <p:cNvPr id="302" name="Shape 302"/>
          <p:cNvPicPr preferRelativeResize="0"/>
          <p:nvPr/>
        </p:nvPicPr>
        <p:blipFill rotWithShape="1">
          <a:blip r:embed="rId3">
            <a:alphaModFix/>
          </a:blip>
          <a:srcRect b="0" l="0" r="0" t="0"/>
          <a:stretch/>
        </p:blipFill>
        <p:spPr>
          <a:xfrm>
            <a:off x="0" y="0"/>
            <a:ext cx="10201274" cy="7619999"/>
          </a:xfrm>
          <a:prstGeom prst="rect">
            <a:avLst/>
          </a:prstGeom>
          <a:noFill/>
          <a:ln>
            <a:noFill/>
          </a:ln>
        </p:spPr>
      </p:pic>
    </p:spTree>
  </p:cSld>
  <p:clrMapOvr>
    <a:masterClrMapping/>
  </p:clrMapOvr>
  <p:transition spd="slow">
    <p:cut/>
  </p:transition>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6" name="Shape 306"/>
        <p:cNvGrpSpPr/>
        <p:nvPr/>
      </p:nvGrpSpPr>
      <p:grpSpPr>
        <a:xfrm>
          <a:off x="0" y="0"/>
          <a:ext cx="0" cy="0"/>
          <a:chOff x="0" y="0"/>
          <a:chExt cx="0" cy="0"/>
        </a:xfrm>
      </p:grpSpPr>
      <p:sp>
        <p:nvSpPr>
          <p:cNvPr id="307" name="Shape 307"/>
          <p:cNvSpPr txBox="1"/>
          <p:nvPr/>
        </p:nvSpPr>
        <p:spPr>
          <a:xfrm>
            <a:off x="255587" y="425450"/>
            <a:ext cx="3727450" cy="40004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rgbClr val="FF0000"/>
              </a:buClr>
              <a:buSzPct val="25000"/>
              <a:buFont typeface="Verdana"/>
              <a:buNone/>
            </a:pPr>
            <a:r>
              <a:rPr b="1" baseline="0" i="0" lang="en-US" sz="2000" u="none" cap="none" strike="noStrike">
                <a:solidFill>
                  <a:srgbClr val="FF0000"/>
                </a:solidFill>
                <a:latin typeface="Verdana"/>
                <a:ea typeface="Verdana"/>
                <a:cs typeface="Verdana"/>
                <a:sym typeface="Verdana"/>
              </a:rPr>
              <a:t>25 de Setembro de 2008</a:t>
            </a:r>
          </a:p>
        </p:txBody>
      </p:sp>
      <p:pic>
        <p:nvPicPr>
          <p:cNvPr id="308" name="Shape 308"/>
          <p:cNvPicPr preferRelativeResize="0"/>
          <p:nvPr/>
        </p:nvPicPr>
        <p:blipFill rotWithShape="1">
          <a:blip r:embed="rId3">
            <a:alphaModFix/>
          </a:blip>
          <a:srcRect b="0" l="0" r="0" t="0"/>
          <a:stretch/>
        </p:blipFill>
        <p:spPr>
          <a:xfrm>
            <a:off x="0" y="1217612"/>
            <a:ext cx="10160000" cy="6402387"/>
          </a:xfrm>
          <a:prstGeom prst="rect">
            <a:avLst/>
          </a:prstGeom>
          <a:noFill/>
          <a:ln>
            <a:noFill/>
          </a:ln>
        </p:spPr>
      </p:pic>
    </p:spTree>
  </p:cSld>
  <p:clrMapOvr>
    <a:masterClrMapping/>
  </p:clrMapOvr>
  <p:transition spd="slow">
    <p:cut/>
  </p:transition>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3">
            <a:alphaModFix/>
          </a:blip>
          <a:stretch>
            <a:fillRect b="0" l="0" r="0" t="0"/>
          </a:stretch>
        </a:blipFill>
      </p:bgPr>
    </p:bg>
    <p:spTree>
      <p:nvGrpSpPr>
        <p:cNvPr id="312" name="Shape 312"/>
        <p:cNvGrpSpPr/>
        <p:nvPr/>
      </p:nvGrpSpPr>
      <p:grpSpPr>
        <a:xfrm>
          <a:off x="0" y="0"/>
          <a:ext cx="0" cy="0"/>
          <a:chOff x="0" y="0"/>
          <a:chExt cx="0" cy="0"/>
        </a:xfrm>
      </p:grpSpPr>
      <p:sp>
        <p:nvSpPr>
          <p:cNvPr id="313" name="Shape 313"/>
          <p:cNvSpPr txBox="1"/>
          <p:nvPr>
            <p:ph type="ctrTitle"/>
          </p:nvPr>
        </p:nvSpPr>
        <p:spPr>
          <a:xfrm>
            <a:off x="1766886" y="3162300"/>
            <a:ext cx="7705724" cy="1152525"/>
          </a:xfrm>
          <a:prstGeom prst="rect">
            <a:avLst/>
          </a:prstGeom>
          <a:noFill/>
          <a:ln>
            <a:noFill/>
          </a:ln>
        </p:spPr>
        <p:txBody>
          <a:bodyPr anchorCtr="0" anchor="b" bIns="0" lIns="0" rIns="0" tIns="0">
            <a:noAutofit/>
          </a:bodyPr>
          <a:lstStyle/>
          <a:p>
            <a:pPr indent="0" lvl="0" marL="0" marR="0" rtl="0" algn="l">
              <a:lnSpc>
                <a:spcPct val="95000"/>
              </a:lnSpc>
              <a:spcBef>
                <a:spcPts val="0"/>
              </a:spcBef>
              <a:spcAft>
                <a:spcPts val="0"/>
              </a:spcAft>
              <a:buClr>
                <a:srgbClr val="0B5395"/>
              </a:buClr>
              <a:buSzPct val="25000"/>
              <a:buFont typeface="Verdana"/>
              <a:buNone/>
            </a:pPr>
            <a:r>
              <a:rPr b="1" baseline="0" i="0" lang="en-US" sz="4800" u="none" cap="none" strike="noStrike">
                <a:solidFill>
                  <a:srgbClr val="0B5395"/>
                </a:solidFill>
                <a:latin typeface="Verdana"/>
                <a:ea typeface="Verdana"/>
                <a:cs typeface="Verdana"/>
                <a:sym typeface="Verdana"/>
              </a:rPr>
              <a:t>Migração Marsupial </a:t>
            </a:r>
            <a:br>
              <a:rPr b="1" baseline="0" i="0" lang="en-US" sz="5600" u="none" cap="none" strike="noStrike">
                <a:solidFill>
                  <a:schemeClr val="lt2"/>
                </a:solidFill>
                <a:latin typeface="Verdana"/>
                <a:ea typeface="Verdana"/>
                <a:cs typeface="Verdana"/>
                <a:sym typeface="Verdana"/>
              </a:rPr>
            </a:br>
          </a:p>
        </p:txBody>
      </p:sp>
      <p:sp>
        <p:nvSpPr>
          <p:cNvPr id="314" name="Shape 314"/>
          <p:cNvSpPr txBox="1"/>
          <p:nvPr>
            <p:ph idx="1" type="subTitle"/>
          </p:nvPr>
        </p:nvSpPr>
        <p:spPr>
          <a:xfrm>
            <a:off x="8393111" y="6905625"/>
            <a:ext cx="1214437" cy="73025"/>
          </a:xfrm>
          <a:prstGeom prst="rect">
            <a:avLst/>
          </a:prstGeom>
          <a:noFill/>
          <a:ln>
            <a:noFill/>
          </a:ln>
        </p:spPr>
        <p:txBody>
          <a:bodyPr anchorCtr="0" anchor="t" bIns="0" lIns="0" rIns="0" tIns="0">
            <a:noAutofit/>
          </a:bodyPr>
          <a:lstStyle/>
          <a:p>
            <a:pPr indent="-128270" lvl="0" marL="303213" marR="0" rtl="0" algn="l">
              <a:spcBef>
                <a:spcPts val="0"/>
              </a:spcBef>
              <a:spcAft>
                <a:spcPts val="0"/>
              </a:spcAft>
              <a:buClr>
                <a:srgbClr val="0BD0D9"/>
              </a:buClr>
              <a:buFont typeface="Merriweather"/>
              <a:buNone/>
            </a:pPr>
            <a:r>
              <a:t/>
            </a:r>
            <a:endParaRPr b="0" baseline="0" i="0" sz="2900" u="none" cap="none" strike="noStrike">
              <a:solidFill>
                <a:schemeClr val="lt1"/>
              </a:solidFill>
              <a:latin typeface="Merriweather"/>
              <a:ea typeface="Merriweather"/>
              <a:cs typeface="Merriweather"/>
              <a:sym typeface="Merriweather"/>
            </a:endParaRPr>
          </a:p>
        </p:txBody>
      </p:sp>
    </p:spTree>
  </p:cSld>
  <p:clrMapOvr>
    <a:masterClrMapping/>
  </p:clrMapOvr>
  <p:transition spd="slow">
    <p:cut/>
  </p:transition>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8" name="Shape 318"/>
        <p:cNvGrpSpPr/>
        <p:nvPr/>
      </p:nvGrpSpPr>
      <p:grpSpPr>
        <a:xfrm>
          <a:off x="0" y="0"/>
          <a:ext cx="0" cy="0"/>
          <a:chOff x="0" y="0"/>
          <a:chExt cx="0" cy="0"/>
        </a:xfrm>
      </p:grpSpPr>
      <p:pic>
        <p:nvPicPr>
          <p:cNvPr id="319" name="Shape 319"/>
          <p:cNvPicPr preferRelativeResize="0"/>
          <p:nvPr/>
        </p:nvPicPr>
        <p:blipFill rotWithShape="1">
          <a:blip r:embed="rId3">
            <a:alphaModFix/>
          </a:blip>
          <a:srcRect b="0" l="0" r="0" t="0"/>
          <a:stretch/>
        </p:blipFill>
        <p:spPr>
          <a:xfrm>
            <a:off x="0" y="0"/>
            <a:ext cx="10125075" cy="7619999"/>
          </a:xfrm>
          <a:prstGeom prst="rect">
            <a:avLst/>
          </a:prstGeom>
          <a:noFill/>
          <a:ln>
            <a:noFill/>
          </a:ln>
        </p:spPr>
      </p:pic>
    </p:spTree>
  </p:cSld>
  <p:clrMapOvr>
    <a:masterClrMapping/>
  </p:clrMapOvr>
  <p:transition spd="slow">
    <p:cut/>
  </p:transition>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3" name="Shape 323"/>
        <p:cNvGrpSpPr/>
        <p:nvPr/>
      </p:nvGrpSpPr>
      <p:grpSpPr>
        <a:xfrm>
          <a:off x="0" y="0"/>
          <a:ext cx="0" cy="0"/>
          <a:chOff x="0" y="0"/>
          <a:chExt cx="0" cy="0"/>
        </a:xfrm>
      </p:grpSpPr>
      <p:sp>
        <p:nvSpPr>
          <p:cNvPr id="324" name="Shape 324"/>
          <p:cNvSpPr txBox="1"/>
          <p:nvPr/>
        </p:nvSpPr>
        <p:spPr>
          <a:xfrm>
            <a:off x="471487" y="496887"/>
            <a:ext cx="4071936" cy="401637"/>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rgbClr val="FF0000"/>
              </a:buClr>
              <a:buSzPct val="25000"/>
              <a:buFont typeface="Verdana"/>
              <a:buNone/>
            </a:pPr>
            <a:r>
              <a:rPr b="1" baseline="0" i="0" lang="en-US" sz="2000" u="none" cap="none" strike="noStrike">
                <a:solidFill>
                  <a:srgbClr val="FF0000"/>
                </a:solidFill>
                <a:latin typeface="Verdana"/>
                <a:ea typeface="Verdana"/>
                <a:cs typeface="Verdana"/>
                <a:sym typeface="Verdana"/>
              </a:rPr>
              <a:t>13 DE NOVEMBRO DE 2009</a:t>
            </a:r>
          </a:p>
        </p:txBody>
      </p:sp>
      <p:pic>
        <p:nvPicPr>
          <p:cNvPr id="325" name="Shape 325"/>
          <p:cNvPicPr preferRelativeResize="0"/>
          <p:nvPr/>
        </p:nvPicPr>
        <p:blipFill rotWithShape="1">
          <a:blip r:embed="rId3">
            <a:alphaModFix/>
          </a:blip>
          <a:srcRect b="0" l="0" r="0" t="0"/>
          <a:stretch/>
        </p:blipFill>
        <p:spPr>
          <a:xfrm>
            <a:off x="0" y="1146175"/>
            <a:ext cx="10160000" cy="6473824"/>
          </a:xfrm>
          <a:prstGeom prst="rect">
            <a:avLst/>
          </a:prstGeom>
          <a:noFill/>
          <a:ln>
            <a:noFill/>
          </a:ln>
        </p:spPr>
      </p:pic>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0" name="Shape 80"/>
        <p:cNvGrpSpPr/>
        <p:nvPr/>
      </p:nvGrpSpPr>
      <p:grpSpPr>
        <a:xfrm>
          <a:off x="0" y="0"/>
          <a:ext cx="0" cy="0"/>
          <a:chOff x="0" y="0"/>
          <a:chExt cx="0" cy="0"/>
        </a:xfrm>
      </p:grpSpPr>
      <p:pic>
        <p:nvPicPr>
          <p:cNvPr id="81" name="Shape 81"/>
          <p:cNvPicPr preferRelativeResize="0"/>
          <p:nvPr/>
        </p:nvPicPr>
        <p:blipFill rotWithShape="1">
          <a:blip r:embed="rId3">
            <a:alphaModFix/>
          </a:blip>
          <a:srcRect b="0" l="0" r="0" t="0"/>
          <a:stretch/>
        </p:blipFill>
        <p:spPr>
          <a:xfrm>
            <a:off x="0" y="0"/>
            <a:ext cx="10160000" cy="7619999"/>
          </a:xfrm>
          <a:prstGeom prst="rect">
            <a:avLst/>
          </a:prstGeom>
          <a:noFill/>
          <a:ln>
            <a:noFill/>
          </a:ln>
        </p:spPr>
      </p:pic>
    </p:spTree>
  </p:cSld>
  <p:clrMapOvr>
    <a:masterClrMapping/>
  </p:clrMapOvr>
  <p:transition spd="slow">
    <p:cut/>
  </p:transition>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3">
            <a:alphaModFix/>
          </a:blip>
          <a:stretch>
            <a:fillRect b="0" l="0" r="0" t="0"/>
          </a:stretch>
        </a:blipFill>
      </p:bgPr>
    </p:bg>
    <p:spTree>
      <p:nvGrpSpPr>
        <p:cNvPr id="329" name="Shape 329"/>
        <p:cNvGrpSpPr/>
        <p:nvPr/>
      </p:nvGrpSpPr>
      <p:grpSpPr>
        <a:xfrm>
          <a:off x="0" y="0"/>
          <a:ext cx="0" cy="0"/>
          <a:chOff x="0" y="0"/>
          <a:chExt cx="0" cy="0"/>
        </a:xfrm>
      </p:grpSpPr>
      <p:sp>
        <p:nvSpPr>
          <p:cNvPr id="330" name="Shape 330"/>
          <p:cNvSpPr txBox="1"/>
          <p:nvPr>
            <p:ph type="ctrTitle"/>
          </p:nvPr>
        </p:nvSpPr>
        <p:spPr>
          <a:xfrm>
            <a:off x="0" y="3378200"/>
            <a:ext cx="10160000" cy="1268411"/>
          </a:xfrm>
          <a:prstGeom prst="rect">
            <a:avLst/>
          </a:prstGeom>
          <a:noFill/>
          <a:ln>
            <a:noFill/>
          </a:ln>
        </p:spPr>
        <p:txBody>
          <a:bodyPr anchorCtr="0" anchor="b" bIns="0" lIns="0" rIns="0" tIns="0">
            <a:noAutofit/>
          </a:bodyPr>
          <a:lstStyle/>
          <a:p>
            <a:pPr indent="0" lvl="0" marL="0" marR="0" rtl="0" algn="ctr">
              <a:lnSpc>
                <a:spcPct val="95000"/>
              </a:lnSpc>
              <a:spcBef>
                <a:spcPts val="0"/>
              </a:spcBef>
              <a:spcAft>
                <a:spcPts val="0"/>
              </a:spcAft>
              <a:buClr>
                <a:schemeClr val="accent2"/>
              </a:buClr>
              <a:buSzPct val="25000"/>
              <a:buFont typeface="Verdana"/>
              <a:buNone/>
            </a:pPr>
            <a:r>
              <a:rPr b="1" baseline="0" i="0" lang="en-US" sz="4600" u="none" cap="none" strike="noStrike">
                <a:solidFill>
                  <a:schemeClr val="accent2"/>
                </a:solidFill>
                <a:latin typeface="Verdana"/>
                <a:ea typeface="Verdana"/>
                <a:cs typeface="Verdana"/>
                <a:sym typeface="Verdana"/>
              </a:rPr>
              <a:t> </a:t>
            </a:r>
            <a:r>
              <a:rPr b="1" baseline="0" i="0" lang="en-US" sz="4800" u="none" cap="none" strike="noStrike">
                <a:solidFill>
                  <a:srgbClr val="0B5395"/>
                </a:solidFill>
                <a:latin typeface="Verdana"/>
                <a:ea typeface="Verdana"/>
                <a:cs typeface="Verdana"/>
                <a:sym typeface="Verdana"/>
              </a:rPr>
              <a:t>Relação de humanos e </a:t>
            </a:r>
            <a:br>
              <a:rPr b="1" baseline="0" i="0" lang="en-US" sz="4800" u="none" cap="none" strike="noStrike">
                <a:solidFill>
                  <a:srgbClr val="0B5395"/>
                </a:solidFill>
                <a:latin typeface="Verdana"/>
                <a:ea typeface="Verdana"/>
                <a:cs typeface="Verdana"/>
                <a:sym typeface="Verdana"/>
              </a:rPr>
            </a:br>
            <a:r>
              <a:rPr b="1" baseline="0" i="0" lang="en-US" sz="4800" u="none" cap="none" strike="noStrike">
                <a:solidFill>
                  <a:srgbClr val="0B5395"/>
                </a:solidFill>
                <a:latin typeface="Verdana"/>
                <a:ea typeface="Verdana"/>
                <a:cs typeface="Verdana"/>
                <a:sym typeface="Verdana"/>
              </a:rPr>
              <a:t>esponja do mar </a:t>
            </a:r>
            <a:br>
              <a:rPr b="1" baseline="0" i="0" lang="en-US" sz="5600" u="none" cap="none" strike="noStrike">
                <a:solidFill>
                  <a:schemeClr val="lt2"/>
                </a:solidFill>
                <a:latin typeface="Verdana"/>
                <a:ea typeface="Verdana"/>
                <a:cs typeface="Verdana"/>
                <a:sym typeface="Verdana"/>
              </a:rPr>
            </a:br>
          </a:p>
        </p:txBody>
      </p:sp>
      <p:sp>
        <p:nvSpPr>
          <p:cNvPr id="331" name="Shape 331"/>
          <p:cNvSpPr txBox="1"/>
          <p:nvPr>
            <p:ph idx="1" type="subTitle"/>
          </p:nvPr>
        </p:nvSpPr>
        <p:spPr>
          <a:xfrm>
            <a:off x="8393111" y="6905625"/>
            <a:ext cx="1214437" cy="73025"/>
          </a:xfrm>
          <a:prstGeom prst="rect">
            <a:avLst/>
          </a:prstGeom>
          <a:noFill/>
          <a:ln>
            <a:noFill/>
          </a:ln>
        </p:spPr>
        <p:txBody>
          <a:bodyPr anchorCtr="0" anchor="t" bIns="0" lIns="0" rIns="0" tIns="0">
            <a:noAutofit/>
          </a:bodyPr>
          <a:lstStyle/>
          <a:p>
            <a:pPr indent="-128270" lvl="0" marL="303213" marR="0" rtl="0" algn="l">
              <a:spcBef>
                <a:spcPts val="0"/>
              </a:spcBef>
              <a:spcAft>
                <a:spcPts val="0"/>
              </a:spcAft>
              <a:buClr>
                <a:srgbClr val="0BD0D9"/>
              </a:buClr>
              <a:buFont typeface="Merriweather"/>
              <a:buNone/>
            </a:pPr>
            <a:r>
              <a:t/>
            </a:r>
            <a:endParaRPr b="0" baseline="0" i="0" sz="2900" u="none" cap="none" strike="noStrike">
              <a:solidFill>
                <a:schemeClr val="lt1"/>
              </a:solidFill>
              <a:latin typeface="Merriweather"/>
              <a:ea typeface="Merriweather"/>
              <a:cs typeface="Merriweather"/>
              <a:sym typeface="Merriweather"/>
            </a:endParaRPr>
          </a:p>
        </p:txBody>
      </p:sp>
    </p:spTree>
  </p:cSld>
  <p:clrMapOvr>
    <a:masterClrMapping/>
  </p:clrMapOvr>
  <p:transition spd="slow">
    <p:cut/>
  </p:transition>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5" name="Shape 335"/>
        <p:cNvGrpSpPr/>
        <p:nvPr/>
      </p:nvGrpSpPr>
      <p:grpSpPr>
        <a:xfrm>
          <a:off x="0" y="0"/>
          <a:ext cx="0" cy="0"/>
          <a:chOff x="0" y="0"/>
          <a:chExt cx="0" cy="0"/>
        </a:xfrm>
      </p:grpSpPr>
      <p:pic>
        <p:nvPicPr>
          <p:cNvPr id="336" name="Shape 336"/>
          <p:cNvPicPr preferRelativeResize="0"/>
          <p:nvPr/>
        </p:nvPicPr>
        <p:blipFill rotWithShape="1">
          <a:blip r:embed="rId3">
            <a:alphaModFix/>
          </a:blip>
          <a:srcRect b="0" l="0" r="0" t="0"/>
          <a:stretch/>
        </p:blipFill>
        <p:spPr>
          <a:xfrm>
            <a:off x="0" y="0"/>
            <a:ext cx="10201274" cy="7619999"/>
          </a:xfrm>
          <a:prstGeom prst="rect">
            <a:avLst/>
          </a:prstGeom>
          <a:noFill/>
          <a:ln>
            <a:noFill/>
          </a:ln>
        </p:spPr>
      </p:pic>
    </p:spTree>
  </p:cSld>
  <p:clrMapOvr>
    <a:masterClrMapping/>
  </p:clrMapOvr>
  <p:transition spd="slow">
    <p:cut/>
  </p:transition>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0" name="Shape 340"/>
        <p:cNvGrpSpPr/>
        <p:nvPr/>
      </p:nvGrpSpPr>
      <p:grpSpPr>
        <a:xfrm>
          <a:off x="0" y="0"/>
          <a:ext cx="0" cy="0"/>
          <a:chOff x="0" y="0"/>
          <a:chExt cx="0" cy="0"/>
        </a:xfrm>
      </p:grpSpPr>
      <p:sp>
        <p:nvSpPr>
          <p:cNvPr id="341" name="Shape 341"/>
          <p:cNvSpPr txBox="1"/>
          <p:nvPr/>
        </p:nvSpPr>
        <p:spPr>
          <a:xfrm>
            <a:off x="758825" y="496887"/>
            <a:ext cx="3421062" cy="401637"/>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rgbClr val="FF0000"/>
              </a:buClr>
              <a:buSzPct val="25000"/>
              <a:buFont typeface="Verdana"/>
              <a:buNone/>
            </a:pPr>
            <a:r>
              <a:rPr b="1" baseline="0" i="0" lang="en-US" sz="2000" u="none" cap="none" strike="noStrike">
                <a:solidFill>
                  <a:srgbClr val="FF0000"/>
                </a:solidFill>
                <a:latin typeface="Verdana"/>
                <a:ea typeface="Verdana"/>
                <a:cs typeface="Verdana"/>
                <a:sym typeface="Verdana"/>
              </a:rPr>
              <a:t>06/de Agosto de 2010</a:t>
            </a:r>
          </a:p>
        </p:txBody>
      </p:sp>
      <p:pic>
        <p:nvPicPr>
          <p:cNvPr id="342" name="Shape 342"/>
          <p:cNvPicPr preferRelativeResize="0"/>
          <p:nvPr/>
        </p:nvPicPr>
        <p:blipFill rotWithShape="1">
          <a:blip r:embed="rId3">
            <a:alphaModFix/>
          </a:blip>
          <a:srcRect b="0" l="0" r="0" t="0"/>
          <a:stretch/>
        </p:blipFill>
        <p:spPr>
          <a:xfrm>
            <a:off x="0" y="1217612"/>
            <a:ext cx="10160000" cy="6402387"/>
          </a:xfrm>
          <a:prstGeom prst="rect">
            <a:avLst/>
          </a:prstGeom>
          <a:noFill/>
          <a:ln>
            <a:noFill/>
          </a:ln>
        </p:spPr>
      </p:pic>
    </p:spTree>
  </p:cSld>
  <p:clrMapOvr>
    <a:masterClrMapping/>
  </p:clrMapOvr>
  <p:transition spd="slow">
    <p:cut/>
  </p:transition>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3">
            <a:alphaModFix/>
          </a:blip>
          <a:stretch>
            <a:fillRect b="0" l="0" r="0" t="0"/>
          </a:stretch>
        </a:blipFill>
      </p:bgPr>
    </p:bg>
    <p:spTree>
      <p:nvGrpSpPr>
        <p:cNvPr id="346" name="Shape 346"/>
        <p:cNvGrpSpPr/>
        <p:nvPr/>
      </p:nvGrpSpPr>
      <p:grpSpPr>
        <a:xfrm>
          <a:off x="0" y="0"/>
          <a:ext cx="0" cy="0"/>
          <a:chOff x="0" y="0"/>
          <a:chExt cx="0" cy="0"/>
        </a:xfrm>
      </p:grpSpPr>
      <p:sp>
        <p:nvSpPr>
          <p:cNvPr id="347" name="Shape 347"/>
          <p:cNvSpPr txBox="1"/>
          <p:nvPr>
            <p:ph type="ctrTitle"/>
          </p:nvPr>
        </p:nvSpPr>
        <p:spPr>
          <a:xfrm>
            <a:off x="687387" y="2154236"/>
            <a:ext cx="10160000" cy="1268411"/>
          </a:xfrm>
          <a:prstGeom prst="rect">
            <a:avLst/>
          </a:prstGeom>
          <a:noFill/>
          <a:ln>
            <a:noFill/>
          </a:ln>
        </p:spPr>
        <p:txBody>
          <a:bodyPr anchorCtr="0" anchor="b" bIns="0" lIns="0" rIns="0" tIns="0">
            <a:noAutofit/>
          </a:bodyPr>
          <a:lstStyle/>
          <a:p>
            <a:pPr indent="0" lvl="0" marL="0" marR="0" rtl="0" algn="l">
              <a:lnSpc>
                <a:spcPct val="95000"/>
              </a:lnSpc>
              <a:spcBef>
                <a:spcPts val="0"/>
              </a:spcBef>
              <a:spcAft>
                <a:spcPts val="0"/>
              </a:spcAft>
              <a:buClr>
                <a:schemeClr val="accent2"/>
              </a:buClr>
              <a:buSzPct val="25000"/>
              <a:buFont typeface="Verdana"/>
              <a:buNone/>
            </a:pPr>
            <a:r>
              <a:rPr b="1" baseline="0" i="0" lang="en-US" sz="4600" u="none" cap="none" strike="noStrike">
                <a:solidFill>
                  <a:schemeClr val="accent2"/>
                </a:solidFill>
                <a:latin typeface="Verdana"/>
                <a:ea typeface="Verdana"/>
                <a:cs typeface="Verdana"/>
                <a:sym typeface="Verdana"/>
              </a:rPr>
              <a:t>     </a:t>
            </a:r>
            <a:r>
              <a:rPr b="1" baseline="0" i="0" lang="en-US" sz="4800" u="none" cap="none" strike="noStrike">
                <a:solidFill>
                  <a:srgbClr val="0B5395"/>
                </a:solidFill>
                <a:latin typeface="Verdana"/>
                <a:ea typeface="Verdana"/>
                <a:cs typeface="Verdana"/>
                <a:sym typeface="Verdana"/>
              </a:rPr>
              <a:t>Berço da civilização</a:t>
            </a:r>
          </a:p>
        </p:txBody>
      </p:sp>
      <p:sp>
        <p:nvSpPr>
          <p:cNvPr id="348" name="Shape 348"/>
          <p:cNvSpPr txBox="1"/>
          <p:nvPr>
            <p:ph idx="1" type="subTitle"/>
          </p:nvPr>
        </p:nvSpPr>
        <p:spPr>
          <a:xfrm>
            <a:off x="8393111" y="6905625"/>
            <a:ext cx="1214437" cy="73025"/>
          </a:xfrm>
          <a:prstGeom prst="rect">
            <a:avLst/>
          </a:prstGeom>
          <a:noFill/>
          <a:ln>
            <a:noFill/>
          </a:ln>
        </p:spPr>
        <p:txBody>
          <a:bodyPr anchorCtr="0" anchor="t" bIns="0" lIns="0" rIns="0" tIns="0">
            <a:noAutofit/>
          </a:bodyPr>
          <a:lstStyle/>
          <a:p>
            <a:pPr indent="-128270" lvl="0" marL="303213" marR="0" rtl="0" algn="l">
              <a:spcBef>
                <a:spcPts val="0"/>
              </a:spcBef>
              <a:spcAft>
                <a:spcPts val="0"/>
              </a:spcAft>
              <a:buClr>
                <a:srgbClr val="0BD0D9"/>
              </a:buClr>
              <a:buFont typeface="Merriweather"/>
              <a:buNone/>
            </a:pPr>
            <a:r>
              <a:t/>
            </a:r>
            <a:endParaRPr b="0" baseline="0" i="0" sz="2900" u="none" cap="none" strike="noStrike">
              <a:solidFill>
                <a:schemeClr val="lt1"/>
              </a:solidFill>
              <a:latin typeface="Merriweather"/>
              <a:ea typeface="Merriweather"/>
              <a:cs typeface="Merriweather"/>
              <a:sym typeface="Merriweather"/>
            </a:endParaRPr>
          </a:p>
        </p:txBody>
      </p:sp>
    </p:spTree>
  </p:cSld>
  <p:clrMapOvr>
    <a:masterClrMapping/>
  </p:clrMapOvr>
  <p:transition spd="slow">
    <p:cut/>
  </p:transition>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2" name="Shape 352"/>
        <p:cNvGrpSpPr/>
        <p:nvPr/>
      </p:nvGrpSpPr>
      <p:grpSpPr>
        <a:xfrm>
          <a:off x="0" y="0"/>
          <a:ext cx="0" cy="0"/>
          <a:chOff x="0" y="0"/>
          <a:chExt cx="0" cy="0"/>
        </a:xfrm>
      </p:grpSpPr>
      <p:pic>
        <p:nvPicPr>
          <p:cNvPr id="353" name="Shape 353"/>
          <p:cNvPicPr preferRelativeResize="0"/>
          <p:nvPr/>
        </p:nvPicPr>
        <p:blipFill rotWithShape="1">
          <a:blip r:embed="rId3">
            <a:alphaModFix/>
          </a:blip>
          <a:srcRect b="0" l="0" r="0" t="0"/>
          <a:stretch/>
        </p:blipFill>
        <p:spPr>
          <a:xfrm>
            <a:off x="0" y="0"/>
            <a:ext cx="10160000" cy="7619999"/>
          </a:xfrm>
          <a:prstGeom prst="rect">
            <a:avLst/>
          </a:prstGeom>
          <a:noFill/>
          <a:ln>
            <a:noFill/>
          </a:ln>
        </p:spPr>
      </p:pic>
    </p:spTree>
  </p:cSld>
  <p:clrMapOvr>
    <a:masterClrMapping/>
  </p:clrMapOvr>
  <p:transition spd="slow">
    <p:cut/>
  </p:transition>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7" name="Shape 357"/>
        <p:cNvGrpSpPr/>
        <p:nvPr/>
      </p:nvGrpSpPr>
      <p:grpSpPr>
        <a:xfrm>
          <a:off x="0" y="0"/>
          <a:ext cx="0" cy="0"/>
          <a:chOff x="0" y="0"/>
          <a:chExt cx="0" cy="0"/>
        </a:xfrm>
      </p:grpSpPr>
      <p:pic>
        <p:nvPicPr>
          <p:cNvPr id="358" name="Shape 358"/>
          <p:cNvPicPr preferRelativeResize="0"/>
          <p:nvPr/>
        </p:nvPicPr>
        <p:blipFill rotWithShape="1">
          <a:blip r:embed="rId3">
            <a:alphaModFix/>
          </a:blip>
          <a:srcRect b="0" l="0" r="0" t="0"/>
          <a:stretch/>
        </p:blipFill>
        <p:spPr>
          <a:xfrm>
            <a:off x="0" y="1217612"/>
            <a:ext cx="10160000" cy="6402387"/>
          </a:xfrm>
          <a:prstGeom prst="rect">
            <a:avLst/>
          </a:prstGeom>
          <a:noFill/>
          <a:ln>
            <a:noFill/>
          </a:ln>
        </p:spPr>
      </p:pic>
      <p:sp>
        <p:nvSpPr>
          <p:cNvPr id="359" name="Shape 359"/>
          <p:cNvSpPr txBox="1"/>
          <p:nvPr/>
        </p:nvSpPr>
        <p:spPr>
          <a:xfrm>
            <a:off x="909637" y="425450"/>
            <a:ext cx="3816349" cy="40004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rgbClr val="FF0000"/>
              </a:buClr>
              <a:buSzPct val="25000"/>
              <a:buFont typeface="Verdana"/>
              <a:buNone/>
            </a:pPr>
            <a:r>
              <a:rPr b="1" baseline="0" i="0" lang="en-US" sz="2000" u="none" cap="none" strike="noStrike">
                <a:solidFill>
                  <a:srgbClr val="FF0000"/>
                </a:solidFill>
                <a:latin typeface="Verdana"/>
                <a:ea typeface="Verdana"/>
                <a:cs typeface="Verdana"/>
                <a:sym typeface="Verdana"/>
              </a:rPr>
              <a:t>03 de Novembro de 2010</a:t>
            </a:r>
          </a:p>
        </p:txBody>
      </p:sp>
    </p:spTree>
  </p:cSld>
  <p:clrMapOvr>
    <a:masterClrMapping/>
  </p:clrMapOvr>
  <p:transition spd="slow">
    <p:cut/>
  </p:transition>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3">
            <a:alphaModFix/>
          </a:blip>
          <a:stretch>
            <a:fillRect b="0" l="0" r="0" t="0"/>
          </a:stretch>
        </a:blipFill>
      </p:bgPr>
    </p:bg>
    <p:spTree>
      <p:nvGrpSpPr>
        <p:cNvPr id="363" name="Shape 363"/>
        <p:cNvGrpSpPr/>
        <p:nvPr/>
      </p:nvGrpSpPr>
      <p:grpSpPr>
        <a:xfrm>
          <a:off x="0" y="0"/>
          <a:ext cx="0" cy="0"/>
          <a:chOff x="0" y="0"/>
          <a:chExt cx="0" cy="0"/>
        </a:xfrm>
      </p:grpSpPr>
      <p:sp>
        <p:nvSpPr>
          <p:cNvPr id="364" name="Shape 364"/>
          <p:cNvSpPr txBox="1"/>
          <p:nvPr>
            <p:ph type="ctrTitle"/>
          </p:nvPr>
        </p:nvSpPr>
        <p:spPr>
          <a:xfrm>
            <a:off x="0" y="2225675"/>
            <a:ext cx="10160000" cy="1268411"/>
          </a:xfrm>
          <a:prstGeom prst="rect">
            <a:avLst/>
          </a:prstGeom>
          <a:noFill/>
          <a:ln>
            <a:noFill/>
          </a:ln>
        </p:spPr>
        <p:txBody>
          <a:bodyPr anchorCtr="0" anchor="b" bIns="0" lIns="0" rIns="0" tIns="0">
            <a:noAutofit/>
          </a:bodyPr>
          <a:lstStyle/>
          <a:p>
            <a:pPr indent="0" lvl="0" marL="0" marR="0" rtl="0" algn="ctr">
              <a:lnSpc>
                <a:spcPct val="95000"/>
              </a:lnSpc>
              <a:spcBef>
                <a:spcPts val="0"/>
              </a:spcBef>
              <a:spcAft>
                <a:spcPts val="0"/>
              </a:spcAft>
              <a:buClr>
                <a:schemeClr val="accent2"/>
              </a:buClr>
              <a:buSzPct val="25000"/>
              <a:buFont typeface="Verdana"/>
              <a:buNone/>
            </a:pPr>
            <a:r>
              <a:rPr b="1" baseline="0" i="0" lang="en-US" sz="4600" u="none" cap="none" strike="noStrike">
                <a:solidFill>
                  <a:schemeClr val="accent2"/>
                </a:solidFill>
                <a:latin typeface="Verdana"/>
                <a:ea typeface="Verdana"/>
                <a:cs typeface="Verdana"/>
                <a:sym typeface="Verdana"/>
              </a:rPr>
              <a:t> </a:t>
            </a:r>
            <a:r>
              <a:rPr b="1" baseline="0" i="0" lang="en-US" sz="4800" u="none" cap="none" strike="noStrike">
                <a:solidFill>
                  <a:srgbClr val="0B5395"/>
                </a:solidFill>
                <a:latin typeface="Verdana"/>
                <a:ea typeface="Verdana"/>
                <a:cs typeface="Verdana"/>
                <a:sym typeface="Verdana"/>
              </a:rPr>
              <a:t>Primeiros humanos na Inglaterra</a:t>
            </a:r>
          </a:p>
        </p:txBody>
      </p:sp>
      <p:sp>
        <p:nvSpPr>
          <p:cNvPr id="365" name="Shape 365"/>
          <p:cNvSpPr txBox="1"/>
          <p:nvPr>
            <p:ph idx="1" type="subTitle"/>
          </p:nvPr>
        </p:nvSpPr>
        <p:spPr>
          <a:xfrm>
            <a:off x="8393111" y="6905625"/>
            <a:ext cx="1214437" cy="73025"/>
          </a:xfrm>
          <a:prstGeom prst="rect">
            <a:avLst/>
          </a:prstGeom>
          <a:noFill/>
          <a:ln>
            <a:noFill/>
          </a:ln>
        </p:spPr>
        <p:txBody>
          <a:bodyPr anchorCtr="0" anchor="t" bIns="0" lIns="0" rIns="0" tIns="0">
            <a:noAutofit/>
          </a:bodyPr>
          <a:lstStyle/>
          <a:p>
            <a:pPr indent="-128270" lvl="0" marL="303213" marR="0" rtl="0" algn="l">
              <a:spcBef>
                <a:spcPts val="0"/>
              </a:spcBef>
              <a:spcAft>
                <a:spcPts val="0"/>
              </a:spcAft>
              <a:buClr>
                <a:srgbClr val="0BD0D9"/>
              </a:buClr>
              <a:buFont typeface="Merriweather"/>
              <a:buNone/>
            </a:pPr>
            <a:r>
              <a:t/>
            </a:r>
            <a:endParaRPr b="0" baseline="0" i="0" sz="2900" u="none" cap="none" strike="noStrike">
              <a:solidFill>
                <a:schemeClr val="lt1"/>
              </a:solidFill>
              <a:latin typeface="Merriweather"/>
              <a:ea typeface="Merriweather"/>
              <a:cs typeface="Merriweather"/>
              <a:sym typeface="Merriweather"/>
            </a:endParaRPr>
          </a:p>
        </p:txBody>
      </p:sp>
    </p:spTree>
  </p:cSld>
  <p:clrMapOvr>
    <a:masterClrMapping/>
  </p:clrMapOvr>
  <p:transition spd="slow">
    <p:cut/>
  </p:transition>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69" name="Shape 369"/>
        <p:cNvGrpSpPr/>
        <p:nvPr/>
      </p:nvGrpSpPr>
      <p:grpSpPr>
        <a:xfrm>
          <a:off x="0" y="0"/>
          <a:ext cx="0" cy="0"/>
          <a:chOff x="0" y="0"/>
          <a:chExt cx="0" cy="0"/>
        </a:xfrm>
      </p:grpSpPr>
      <p:pic>
        <p:nvPicPr>
          <p:cNvPr id="370" name="Shape 370"/>
          <p:cNvPicPr preferRelativeResize="0"/>
          <p:nvPr/>
        </p:nvPicPr>
        <p:blipFill rotWithShape="1">
          <a:blip r:embed="rId3">
            <a:alphaModFix/>
          </a:blip>
          <a:srcRect b="0" l="0" r="0" t="0"/>
          <a:stretch/>
        </p:blipFill>
        <p:spPr>
          <a:xfrm>
            <a:off x="0" y="0"/>
            <a:ext cx="10160000" cy="7619999"/>
          </a:xfrm>
          <a:prstGeom prst="rect">
            <a:avLst/>
          </a:prstGeom>
          <a:noFill/>
          <a:ln>
            <a:noFill/>
          </a:ln>
        </p:spPr>
      </p:pic>
    </p:spTree>
  </p:cSld>
  <p:clrMapOvr>
    <a:masterClrMapping/>
  </p:clrMapOvr>
  <p:transition spd="slow">
    <p:cut/>
  </p:transition>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74" name="Shape 374"/>
        <p:cNvGrpSpPr/>
        <p:nvPr/>
      </p:nvGrpSpPr>
      <p:grpSpPr>
        <a:xfrm>
          <a:off x="0" y="0"/>
          <a:ext cx="0" cy="0"/>
          <a:chOff x="0" y="0"/>
          <a:chExt cx="0" cy="0"/>
        </a:xfrm>
      </p:grpSpPr>
      <p:pic>
        <p:nvPicPr>
          <p:cNvPr id="375" name="Shape 375"/>
          <p:cNvPicPr preferRelativeResize="0"/>
          <p:nvPr/>
        </p:nvPicPr>
        <p:blipFill rotWithShape="1">
          <a:blip r:embed="rId3">
            <a:alphaModFix/>
          </a:blip>
          <a:srcRect b="0" l="0" r="0" t="0"/>
          <a:stretch/>
        </p:blipFill>
        <p:spPr>
          <a:xfrm>
            <a:off x="-93661" y="1146175"/>
            <a:ext cx="10253662" cy="6473824"/>
          </a:xfrm>
          <a:prstGeom prst="rect">
            <a:avLst/>
          </a:prstGeom>
          <a:noFill/>
          <a:ln>
            <a:noFill/>
          </a:ln>
        </p:spPr>
      </p:pic>
      <p:sp>
        <p:nvSpPr>
          <p:cNvPr id="376" name="Shape 376"/>
          <p:cNvSpPr txBox="1"/>
          <p:nvPr/>
        </p:nvSpPr>
        <p:spPr>
          <a:xfrm>
            <a:off x="1263650" y="425450"/>
            <a:ext cx="3065461" cy="40004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rgbClr val="FF0000"/>
              </a:buClr>
              <a:buSzPct val="25000"/>
              <a:buFont typeface="Verdana"/>
              <a:buNone/>
            </a:pPr>
            <a:r>
              <a:rPr b="1" baseline="0" i="0" lang="en-US" sz="2000" u="none" cap="none" strike="noStrike">
                <a:solidFill>
                  <a:srgbClr val="FF0000"/>
                </a:solidFill>
                <a:latin typeface="Verdana"/>
                <a:ea typeface="Verdana"/>
                <a:cs typeface="Verdana"/>
                <a:sym typeface="Verdana"/>
              </a:rPr>
              <a:t>07 de julho de 2010</a:t>
            </a:r>
          </a:p>
        </p:txBody>
      </p:sp>
    </p:spTree>
  </p:cSld>
  <p:clrMapOvr>
    <a:masterClrMapping/>
  </p:clrMapOvr>
  <p:transition spd="slow">
    <p:cut/>
  </p:transition>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3">
            <a:alphaModFix/>
          </a:blip>
          <a:stretch>
            <a:fillRect b="0" l="0" r="0" t="0"/>
          </a:stretch>
        </a:blipFill>
      </p:bgPr>
    </p:bg>
    <p:spTree>
      <p:nvGrpSpPr>
        <p:cNvPr id="380" name="Shape 380"/>
        <p:cNvGrpSpPr/>
        <p:nvPr/>
      </p:nvGrpSpPr>
      <p:grpSpPr>
        <a:xfrm>
          <a:off x="0" y="0"/>
          <a:ext cx="0" cy="0"/>
          <a:chOff x="0" y="0"/>
          <a:chExt cx="0" cy="0"/>
        </a:xfrm>
      </p:grpSpPr>
      <p:sp>
        <p:nvSpPr>
          <p:cNvPr id="381" name="Shape 381"/>
          <p:cNvSpPr txBox="1"/>
          <p:nvPr>
            <p:ph type="ctrTitle"/>
          </p:nvPr>
        </p:nvSpPr>
        <p:spPr>
          <a:xfrm>
            <a:off x="1695450" y="2297111"/>
            <a:ext cx="8896350" cy="1296986"/>
          </a:xfrm>
          <a:prstGeom prst="rect">
            <a:avLst/>
          </a:prstGeom>
          <a:noFill/>
          <a:ln>
            <a:noFill/>
          </a:ln>
        </p:spPr>
        <p:txBody>
          <a:bodyPr anchorCtr="0" anchor="b" bIns="0" lIns="0" rIns="0" tIns="0">
            <a:noAutofit/>
          </a:bodyPr>
          <a:lstStyle/>
          <a:p>
            <a:pPr indent="0" lvl="0" marL="0" marR="0" rtl="0" algn="l">
              <a:lnSpc>
                <a:spcPct val="95000"/>
              </a:lnSpc>
              <a:spcBef>
                <a:spcPts val="0"/>
              </a:spcBef>
              <a:spcAft>
                <a:spcPts val="0"/>
              </a:spcAft>
              <a:buClr>
                <a:schemeClr val="accent2"/>
              </a:buClr>
              <a:buSzPct val="25000"/>
              <a:buFont typeface="Verdana"/>
              <a:buNone/>
            </a:pPr>
            <a:r>
              <a:rPr b="1" baseline="0" i="0" lang="en-US" sz="4600" u="none" cap="none" strike="noStrike">
                <a:solidFill>
                  <a:schemeClr val="accent2"/>
                </a:solidFill>
                <a:latin typeface="Verdana"/>
                <a:ea typeface="Verdana"/>
                <a:cs typeface="Verdana"/>
                <a:sym typeface="Verdana"/>
              </a:rPr>
              <a:t>     </a:t>
            </a:r>
            <a:r>
              <a:rPr b="1" baseline="0" i="0" lang="en-US" sz="4800" u="none" cap="none" strike="noStrike">
                <a:solidFill>
                  <a:srgbClr val="0B5395"/>
                </a:solidFill>
                <a:latin typeface="Verdana"/>
                <a:ea typeface="Verdana"/>
                <a:cs typeface="Verdana"/>
                <a:sym typeface="Verdana"/>
              </a:rPr>
              <a:t>Energia Escura</a:t>
            </a:r>
          </a:p>
        </p:txBody>
      </p:sp>
      <p:sp>
        <p:nvSpPr>
          <p:cNvPr id="382" name="Shape 382"/>
          <p:cNvSpPr txBox="1"/>
          <p:nvPr>
            <p:ph idx="1" type="subTitle"/>
          </p:nvPr>
        </p:nvSpPr>
        <p:spPr>
          <a:xfrm>
            <a:off x="8393111" y="6905625"/>
            <a:ext cx="1214437" cy="73025"/>
          </a:xfrm>
          <a:prstGeom prst="rect">
            <a:avLst/>
          </a:prstGeom>
          <a:noFill/>
          <a:ln>
            <a:noFill/>
          </a:ln>
        </p:spPr>
        <p:txBody>
          <a:bodyPr anchorCtr="0" anchor="t" bIns="0" lIns="0" rIns="0" tIns="0">
            <a:noAutofit/>
          </a:bodyPr>
          <a:lstStyle/>
          <a:p>
            <a:pPr indent="-128270" lvl="0" marL="303213" marR="0" rtl="0" algn="l">
              <a:spcBef>
                <a:spcPts val="0"/>
              </a:spcBef>
              <a:spcAft>
                <a:spcPts val="0"/>
              </a:spcAft>
              <a:buClr>
                <a:srgbClr val="0BD0D9"/>
              </a:buClr>
              <a:buFont typeface="Merriweather"/>
              <a:buNone/>
            </a:pPr>
            <a:r>
              <a:t/>
            </a:r>
            <a:endParaRPr b="0" baseline="0" i="0" sz="2900" u="none" cap="none" strike="noStrike">
              <a:solidFill>
                <a:schemeClr val="lt1"/>
              </a:solidFill>
              <a:latin typeface="Merriweather"/>
              <a:ea typeface="Merriweather"/>
              <a:cs typeface="Merriweather"/>
              <a:sym typeface="Merriweather"/>
            </a:endParaRP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5" name="Shape 85"/>
        <p:cNvGrpSpPr/>
        <p:nvPr/>
      </p:nvGrpSpPr>
      <p:grpSpPr>
        <a:xfrm>
          <a:off x="0" y="0"/>
          <a:ext cx="0" cy="0"/>
          <a:chOff x="0" y="0"/>
          <a:chExt cx="0" cy="0"/>
        </a:xfrm>
      </p:grpSpPr>
      <p:pic>
        <p:nvPicPr>
          <p:cNvPr id="86" name="Shape 86"/>
          <p:cNvPicPr preferRelativeResize="0"/>
          <p:nvPr/>
        </p:nvPicPr>
        <p:blipFill rotWithShape="1">
          <a:blip r:embed="rId3">
            <a:alphaModFix/>
          </a:blip>
          <a:srcRect b="0" l="0" r="0" t="0"/>
          <a:stretch/>
        </p:blipFill>
        <p:spPr>
          <a:xfrm>
            <a:off x="0" y="0"/>
            <a:ext cx="10160000" cy="7619999"/>
          </a:xfrm>
          <a:prstGeom prst="rect">
            <a:avLst/>
          </a:prstGeom>
          <a:noFill/>
          <a:ln>
            <a:noFill/>
          </a:ln>
        </p:spPr>
      </p:pic>
    </p:spTree>
  </p:cSld>
  <p:clrMapOvr>
    <a:masterClrMapping/>
  </p:clrMapOvr>
  <p:transition spd="slow">
    <p:cut/>
  </p:transition>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86" name="Shape 386"/>
        <p:cNvGrpSpPr/>
        <p:nvPr/>
      </p:nvGrpSpPr>
      <p:grpSpPr>
        <a:xfrm>
          <a:off x="0" y="0"/>
          <a:ext cx="0" cy="0"/>
          <a:chOff x="0" y="0"/>
          <a:chExt cx="0" cy="0"/>
        </a:xfrm>
      </p:grpSpPr>
      <p:pic>
        <p:nvPicPr>
          <p:cNvPr id="387" name="Shape 387"/>
          <p:cNvPicPr preferRelativeResize="0"/>
          <p:nvPr/>
        </p:nvPicPr>
        <p:blipFill rotWithShape="1">
          <a:blip r:embed="rId3">
            <a:alphaModFix/>
          </a:blip>
          <a:srcRect b="0" l="0" r="0" t="0"/>
          <a:stretch/>
        </p:blipFill>
        <p:spPr>
          <a:xfrm>
            <a:off x="-41275" y="0"/>
            <a:ext cx="10253662" cy="7619999"/>
          </a:xfrm>
          <a:prstGeom prst="rect">
            <a:avLst/>
          </a:prstGeom>
          <a:noFill/>
          <a:ln>
            <a:noFill/>
          </a:ln>
        </p:spPr>
      </p:pic>
    </p:spTree>
  </p:cSld>
  <p:clrMapOvr>
    <a:masterClrMapping/>
  </p:clrMapOvr>
  <p:transition spd="slow">
    <p:cut/>
  </p:transition>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91" name="Shape 391"/>
        <p:cNvGrpSpPr/>
        <p:nvPr/>
      </p:nvGrpSpPr>
      <p:grpSpPr>
        <a:xfrm>
          <a:off x="0" y="0"/>
          <a:ext cx="0" cy="0"/>
          <a:chOff x="0" y="0"/>
          <a:chExt cx="0" cy="0"/>
        </a:xfrm>
      </p:grpSpPr>
      <p:pic>
        <p:nvPicPr>
          <p:cNvPr id="392" name="Shape 392"/>
          <p:cNvPicPr preferRelativeResize="0"/>
          <p:nvPr/>
        </p:nvPicPr>
        <p:blipFill rotWithShape="1">
          <a:blip r:embed="rId3">
            <a:alphaModFix/>
          </a:blip>
          <a:srcRect b="0" l="0" r="0" t="0"/>
          <a:stretch/>
        </p:blipFill>
        <p:spPr>
          <a:xfrm>
            <a:off x="0" y="1133475"/>
            <a:ext cx="10160000" cy="6486524"/>
          </a:xfrm>
          <a:prstGeom prst="rect">
            <a:avLst/>
          </a:prstGeom>
          <a:noFill/>
          <a:ln>
            <a:noFill/>
          </a:ln>
        </p:spPr>
      </p:pic>
      <p:sp>
        <p:nvSpPr>
          <p:cNvPr id="393" name="Shape 393"/>
          <p:cNvSpPr txBox="1"/>
          <p:nvPr/>
        </p:nvSpPr>
        <p:spPr>
          <a:xfrm>
            <a:off x="831850" y="425450"/>
            <a:ext cx="3011487" cy="40004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rgbClr val="FF0000"/>
              </a:buClr>
              <a:buSzPct val="25000"/>
              <a:buFont typeface="Verdana"/>
              <a:buNone/>
            </a:pPr>
            <a:r>
              <a:rPr b="1" baseline="0" i="0" lang="en-US" sz="2000" u="none" cap="none" strike="noStrike">
                <a:solidFill>
                  <a:srgbClr val="FF0000"/>
                </a:solidFill>
                <a:latin typeface="Verdana"/>
                <a:ea typeface="Verdana"/>
                <a:cs typeface="Verdana"/>
                <a:sym typeface="Verdana"/>
              </a:rPr>
              <a:t>20 de Maio de 2011</a:t>
            </a:r>
          </a:p>
        </p:txBody>
      </p:sp>
    </p:spTree>
  </p:cSld>
  <p:clrMapOvr>
    <a:masterClrMapping/>
  </p:clrMapOvr>
  <p:transition spd="slow">
    <p:cut/>
  </p:transition>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3">
            <a:alphaModFix/>
          </a:blip>
          <a:stretch>
            <a:fillRect b="0" l="0" r="0" t="0"/>
          </a:stretch>
        </a:blipFill>
      </p:bgPr>
    </p:bg>
    <p:spTree>
      <p:nvGrpSpPr>
        <p:cNvPr id="397" name="Shape 397"/>
        <p:cNvGrpSpPr/>
        <p:nvPr/>
      </p:nvGrpSpPr>
      <p:grpSpPr>
        <a:xfrm>
          <a:off x="0" y="0"/>
          <a:ext cx="0" cy="0"/>
          <a:chOff x="0" y="0"/>
          <a:chExt cx="0" cy="0"/>
        </a:xfrm>
      </p:grpSpPr>
      <p:sp>
        <p:nvSpPr>
          <p:cNvPr id="398" name="Shape 398"/>
          <p:cNvSpPr txBox="1"/>
          <p:nvPr>
            <p:ph type="ctrTitle"/>
          </p:nvPr>
        </p:nvSpPr>
        <p:spPr>
          <a:xfrm>
            <a:off x="471487" y="2297111"/>
            <a:ext cx="9472611" cy="1150936"/>
          </a:xfrm>
          <a:prstGeom prst="rect">
            <a:avLst/>
          </a:prstGeom>
          <a:noFill/>
          <a:ln>
            <a:noFill/>
          </a:ln>
        </p:spPr>
        <p:txBody>
          <a:bodyPr anchorCtr="0" anchor="b" bIns="0" lIns="0" rIns="0" tIns="0">
            <a:noAutofit/>
          </a:bodyPr>
          <a:lstStyle/>
          <a:p>
            <a:pPr indent="0" lvl="0" marL="0" marR="0" rtl="0" algn="l">
              <a:lnSpc>
                <a:spcPct val="95000"/>
              </a:lnSpc>
              <a:spcBef>
                <a:spcPts val="0"/>
              </a:spcBef>
              <a:spcAft>
                <a:spcPts val="0"/>
              </a:spcAft>
              <a:buClr>
                <a:schemeClr val="accent2"/>
              </a:buClr>
              <a:buSzPct val="25000"/>
              <a:buFont typeface="Verdana"/>
              <a:buNone/>
            </a:pPr>
            <a:r>
              <a:rPr b="1" baseline="0" i="0" lang="en-US" sz="3600" u="none" cap="none" strike="noStrike">
                <a:solidFill>
                  <a:schemeClr val="accent2"/>
                </a:solidFill>
                <a:latin typeface="Verdana"/>
                <a:ea typeface="Verdana"/>
                <a:cs typeface="Verdana"/>
                <a:sym typeface="Verdana"/>
              </a:rPr>
              <a:t> </a:t>
            </a:r>
            <a:r>
              <a:rPr b="1" baseline="0" i="0" lang="en-US" sz="4800" u="none" cap="none" strike="noStrike">
                <a:solidFill>
                  <a:srgbClr val="0B5395"/>
                </a:solidFill>
                <a:latin typeface="Verdana"/>
                <a:ea typeface="Verdana"/>
                <a:cs typeface="Verdana"/>
                <a:sym typeface="Verdana"/>
              </a:rPr>
              <a:t>Bussola no corpo Humano</a:t>
            </a:r>
          </a:p>
        </p:txBody>
      </p:sp>
      <p:sp>
        <p:nvSpPr>
          <p:cNvPr id="399" name="Shape 399"/>
          <p:cNvSpPr txBox="1"/>
          <p:nvPr>
            <p:ph idx="1" type="subTitle"/>
          </p:nvPr>
        </p:nvSpPr>
        <p:spPr>
          <a:xfrm>
            <a:off x="8393111" y="6905625"/>
            <a:ext cx="1214437" cy="73025"/>
          </a:xfrm>
          <a:prstGeom prst="rect">
            <a:avLst/>
          </a:prstGeom>
          <a:noFill/>
          <a:ln>
            <a:noFill/>
          </a:ln>
        </p:spPr>
        <p:txBody>
          <a:bodyPr anchorCtr="0" anchor="t" bIns="0" lIns="0" rIns="0" tIns="0">
            <a:noAutofit/>
          </a:bodyPr>
          <a:lstStyle/>
          <a:p>
            <a:pPr indent="-128270" lvl="0" marL="303213" marR="0" rtl="0" algn="l">
              <a:spcBef>
                <a:spcPts val="0"/>
              </a:spcBef>
              <a:spcAft>
                <a:spcPts val="0"/>
              </a:spcAft>
              <a:buClr>
                <a:srgbClr val="0BD0D9"/>
              </a:buClr>
              <a:buFont typeface="Merriweather"/>
              <a:buNone/>
            </a:pPr>
            <a:r>
              <a:t/>
            </a:r>
            <a:endParaRPr b="0" baseline="0" i="0" sz="2900" u="none" cap="none" strike="noStrike">
              <a:solidFill>
                <a:schemeClr val="lt1"/>
              </a:solidFill>
              <a:latin typeface="Merriweather"/>
              <a:ea typeface="Merriweather"/>
              <a:cs typeface="Merriweather"/>
              <a:sym typeface="Merriweather"/>
            </a:endParaRPr>
          </a:p>
        </p:txBody>
      </p:sp>
    </p:spTree>
  </p:cSld>
  <p:clrMapOvr>
    <a:masterClrMapping/>
  </p:clrMapOvr>
  <p:transition spd="slow">
    <p:cut/>
  </p:transition>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3" name="Shape 403"/>
        <p:cNvGrpSpPr/>
        <p:nvPr/>
      </p:nvGrpSpPr>
      <p:grpSpPr>
        <a:xfrm>
          <a:off x="0" y="0"/>
          <a:ext cx="0" cy="0"/>
          <a:chOff x="0" y="0"/>
          <a:chExt cx="0" cy="0"/>
        </a:xfrm>
      </p:grpSpPr>
      <p:pic>
        <p:nvPicPr>
          <p:cNvPr id="404" name="Shape 404"/>
          <p:cNvPicPr preferRelativeResize="0"/>
          <p:nvPr/>
        </p:nvPicPr>
        <p:blipFill rotWithShape="1">
          <a:blip r:embed="rId3">
            <a:alphaModFix/>
          </a:blip>
          <a:srcRect b="0" l="0" r="0" t="0"/>
          <a:stretch/>
        </p:blipFill>
        <p:spPr>
          <a:xfrm>
            <a:off x="0" y="0"/>
            <a:ext cx="10160000" cy="7619999"/>
          </a:xfrm>
          <a:prstGeom prst="rect">
            <a:avLst/>
          </a:prstGeom>
          <a:noFill/>
          <a:ln>
            <a:noFill/>
          </a:ln>
        </p:spPr>
      </p:pic>
    </p:spTree>
  </p:cSld>
  <p:clrMapOvr>
    <a:masterClrMapping/>
  </p:clrMapOvr>
  <p:transition spd="slow">
    <p:cut/>
  </p:transition>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8" name="Shape 408"/>
        <p:cNvGrpSpPr/>
        <p:nvPr/>
      </p:nvGrpSpPr>
      <p:grpSpPr>
        <a:xfrm>
          <a:off x="0" y="0"/>
          <a:ext cx="0" cy="0"/>
          <a:chOff x="0" y="0"/>
          <a:chExt cx="0" cy="0"/>
        </a:xfrm>
      </p:grpSpPr>
      <p:pic>
        <p:nvPicPr>
          <p:cNvPr id="409" name="Shape 409"/>
          <p:cNvPicPr preferRelativeResize="0"/>
          <p:nvPr/>
        </p:nvPicPr>
        <p:blipFill rotWithShape="1">
          <a:blip r:embed="rId3">
            <a:alphaModFix/>
          </a:blip>
          <a:srcRect b="0" l="0" r="0" t="0"/>
          <a:stretch/>
        </p:blipFill>
        <p:spPr>
          <a:xfrm>
            <a:off x="0" y="1146175"/>
            <a:ext cx="10160000" cy="6473824"/>
          </a:xfrm>
          <a:prstGeom prst="rect">
            <a:avLst/>
          </a:prstGeom>
          <a:noFill/>
          <a:ln>
            <a:noFill/>
          </a:ln>
        </p:spPr>
      </p:pic>
      <p:sp>
        <p:nvSpPr>
          <p:cNvPr id="410" name="Shape 410"/>
          <p:cNvSpPr txBox="1"/>
          <p:nvPr/>
        </p:nvSpPr>
        <p:spPr>
          <a:xfrm>
            <a:off x="1038225" y="354012"/>
            <a:ext cx="3200399" cy="40004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rgbClr val="FF0000"/>
              </a:buClr>
              <a:buSzPct val="25000"/>
              <a:buFont typeface="Verdana"/>
              <a:buNone/>
            </a:pPr>
            <a:r>
              <a:rPr b="1" baseline="0" i="0" lang="en-US" sz="2000" u="none" cap="none" strike="noStrike">
                <a:solidFill>
                  <a:srgbClr val="FF0000"/>
                </a:solidFill>
                <a:latin typeface="Verdana"/>
                <a:ea typeface="Verdana"/>
                <a:cs typeface="Verdana"/>
                <a:sym typeface="Verdana"/>
              </a:rPr>
              <a:t>29 de Junho de 2011</a:t>
            </a:r>
          </a:p>
        </p:txBody>
      </p:sp>
    </p:spTree>
  </p:cSld>
  <p:clrMapOvr>
    <a:masterClrMapping/>
  </p:clrMapOvr>
  <p:transition spd="slow">
    <p:cut/>
  </p:transition>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14" name="Shape 414"/>
        <p:cNvGrpSpPr/>
        <p:nvPr/>
      </p:nvGrpSpPr>
      <p:grpSpPr>
        <a:xfrm>
          <a:off x="0" y="0"/>
          <a:ext cx="0" cy="0"/>
          <a:chOff x="0" y="0"/>
          <a:chExt cx="0" cy="0"/>
        </a:xfrm>
      </p:grpSpPr>
      <p:pic>
        <p:nvPicPr>
          <p:cNvPr id="415" name="Shape 415"/>
          <p:cNvPicPr preferRelativeResize="0"/>
          <p:nvPr/>
        </p:nvPicPr>
        <p:blipFill rotWithShape="1">
          <a:blip r:embed="rId3">
            <a:alphaModFix/>
          </a:blip>
          <a:srcRect b="0" l="0" r="0" t="0"/>
          <a:stretch/>
        </p:blipFill>
        <p:spPr>
          <a:xfrm>
            <a:off x="0" y="33336"/>
            <a:ext cx="10160000" cy="7519987"/>
          </a:xfrm>
          <a:prstGeom prst="rect">
            <a:avLst/>
          </a:prstGeom>
          <a:noFill/>
          <a:ln>
            <a:noFill/>
          </a:ln>
        </p:spPr>
      </p:pic>
    </p:spTree>
  </p:cSld>
  <p:clrMapOvr>
    <a:masterClrMapping/>
  </p:clrMapOvr>
  <p:transition spd="slow">
    <p:cut/>
  </p:transition>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3">
            <a:alphaModFix/>
          </a:blip>
          <a:stretch>
            <a:fillRect b="0" l="0" r="0" t="0"/>
          </a:stretch>
        </a:blipFill>
      </p:bgPr>
    </p:bg>
    <p:spTree>
      <p:nvGrpSpPr>
        <p:cNvPr id="419" name="Shape 419"/>
        <p:cNvGrpSpPr/>
        <p:nvPr/>
      </p:nvGrpSpPr>
      <p:grpSpPr>
        <a:xfrm>
          <a:off x="0" y="0"/>
          <a:ext cx="0" cy="0"/>
          <a:chOff x="0" y="0"/>
          <a:chExt cx="0" cy="0"/>
        </a:xfrm>
      </p:grpSpPr>
      <p:sp>
        <p:nvSpPr>
          <p:cNvPr id="420" name="Shape 420"/>
          <p:cNvSpPr txBox="1"/>
          <p:nvPr>
            <p:ph type="ctrTitle"/>
          </p:nvPr>
        </p:nvSpPr>
        <p:spPr>
          <a:xfrm>
            <a:off x="471487" y="2514600"/>
            <a:ext cx="8751887" cy="1223961"/>
          </a:xfrm>
          <a:prstGeom prst="rect">
            <a:avLst/>
          </a:prstGeom>
          <a:noFill/>
          <a:ln>
            <a:noFill/>
          </a:ln>
        </p:spPr>
        <p:txBody>
          <a:bodyPr anchorCtr="0" anchor="b" bIns="0" lIns="0" rIns="0" tIns="0">
            <a:noAutofit/>
          </a:bodyPr>
          <a:lstStyle/>
          <a:p>
            <a:pPr indent="0" lvl="0" marL="0" marR="0" rtl="0" algn="ctr">
              <a:lnSpc>
                <a:spcPct val="95000"/>
              </a:lnSpc>
              <a:spcBef>
                <a:spcPts val="0"/>
              </a:spcBef>
              <a:spcAft>
                <a:spcPts val="0"/>
              </a:spcAft>
              <a:buClr>
                <a:schemeClr val="lt2"/>
              </a:buClr>
              <a:buSzPct val="25000"/>
              <a:buFont typeface="Verdana"/>
              <a:buNone/>
            </a:pPr>
            <a:r>
              <a:rPr b="1" baseline="0" i="0" lang="en-US" sz="3600" u="none" cap="none" strike="noStrike">
                <a:solidFill>
                  <a:schemeClr val="lt2"/>
                </a:solidFill>
                <a:latin typeface="Verdana"/>
                <a:ea typeface="Verdana"/>
                <a:cs typeface="Verdana"/>
                <a:sym typeface="Verdana"/>
              </a:rPr>
              <a:t>   </a:t>
            </a:r>
            <a:r>
              <a:rPr b="1" baseline="0" i="0" lang="en-US" sz="4800" u="none" cap="none" strike="noStrike">
                <a:solidFill>
                  <a:srgbClr val="0B5395"/>
                </a:solidFill>
                <a:latin typeface="Verdana"/>
                <a:ea typeface="Verdana"/>
                <a:cs typeface="Verdana"/>
                <a:sym typeface="Verdana"/>
              </a:rPr>
              <a:t>Tumulo do Apostolo Filipe</a:t>
            </a:r>
          </a:p>
        </p:txBody>
      </p:sp>
      <p:sp>
        <p:nvSpPr>
          <p:cNvPr id="421" name="Shape 421"/>
          <p:cNvSpPr txBox="1"/>
          <p:nvPr>
            <p:ph idx="1" type="subTitle"/>
          </p:nvPr>
        </p:nvSpPr>
        <p:spPr>
          <a:xfrm>
            <a:off x="8393111" y="6905625"/>
            <a:ext cx="1214437" cy="73025"/>
          </a:xfrm>
          <a:prstGeom prst="rect">
            <a:avLst/>
          </a:prstGeom>
          <a:noFill/>
          <a:ln>
            <a:noFill/>
          </a:ln>
        </p:spPr>
        <p:txBody>
          <a:bodyPr anchorCtr="0" anchor="t" bIns="0" lIns="0" rIns="0" tIns="0">
            <a:noAutofit/>
          </a:bodyPr>
          <a:lstStyle/>
          <a:p>
            <a:pPr indent="-128270" lvl="0" marL="303213" marR="0" rtl="0" algn="l">
              <a:spcBef>
                <a:spcPts val="0"/>
              </a:spcBef>
              <a:spcAft>
                <a:spcPts val="0"/>
              </a:spcAft>
              <a:buClr>
                <a:srgbClr val="0BD0D9"/>
              </a:buClr>
              <a:buFont typeface="Merriweather"/>
              <a:buNone/>
            </a:pPr>
            <a:r>
              <a:t/>
            </a:r>
            <a:endParaRPr b="0" baseline="0" i="0" sz="2900" u="none" cap="none" strike="noStrike">
              <a:solidFill>
                <a:schemeClr val="lt1"/>
              </a:solidFill>
              <a:latin typeface="Merriweather"/>
              <a:ea typeface="Merriweather"/>
              <a:cs typeface="Merriweather"/>
              <a:sym typeface="Merriweather"/>
            </a:endParaRPr>
          </a:p>
        </p:txBody>
      </p:sp>
    </p:spTree>
  </p:cSld>
  <p:clrMapOvr>
    <a:masterClrMapping/>
  </p:clrMapOvr>
  <p:transition spd="slow">
    <p:cut/>
  </p:transition>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5" name="Shape 425"/>
        <p:cNvGrpSpPr/>
        <p:nvPr/>
      </p:nvGrpSpPr>
      <p:grpSpPr>
        <a:xfrm>
          <a:off x="0" y="0"/>
          <a:ext cx="0" cy="0"/>
          <a:chOff x="0" y="0"/>
          <a:chExt cx="0" cy="0"/>
        </a:xfrm>
      </p:grpSpPr>
      <p:pic>
        <p:nvPicPr>
          <p:cNvPr id="426" name="Shape 426"/>
          <p:cNvPicPr preferRelativeResize="0"/>
          <p:nvPr/>
        </p:nvPicPr>
        <p:blipFill rotWithShape="1">
          <a:blip r:embed="rId3">
            <a:alphaModFix/>
          </a:blip>
          <a:srcRect b="0" l="0" r="0" t="0"/>
          <a:stretch/>
        </p:blipFill>
        <p:spPr>
          <a:xfrm>
            <a:off x="-41275" y="0"/>
            <a:ext cx="10253662" cy="7619999"/>
          </a:xfrm>
          <a:prstGeom prst="rect">
            <a:avLst/>
          </a:prstGeom>
          <a:noFill/>
          <a:ln>
            <a:noFill/>
          </a:ln>
        </p:spPr>
      </p:pic>
    </p:spTree>
  </p:cSld>
  <p:clrMapOvr>
    <a:masterClrMapping/>
  </p:clrMapOvr>
  <p:transition spd="slow">
    <p:cut/>
  </p:transition>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31" name="Shape 431"/>
        <p:cNvGrpSpPr/>
        <p:nvPr/>
      </p:nvGrpSpPr>
      <p:grpSpPr>
        <a:xfrm>
          <a:off x="0" y="0"/>
          <a:ext cx="0" cy="0"/>
          <a:chOff x="0" y="0"/>
          <a:chExt cx="0" cy="0"/>
        </a:xfrm>
      </p:grpSpPr>
      <p:pic>
        <p:nvPicPr>
          <p:cNvPr id="432" name="Shape 432"/>
          <p:cNvPicPr preferRelativeResize="0"/>
          <p:nvPr/>
        </p:nvPicPr>
        <p:blipFill rotWithShape="1">
          <a:blip r:embed="rId3">
            <a:alphaModFix/>
          </a:blip>
          <a:srcRect b="0" l="0" r="0" t="0"/>
          <a:stretch/>
        </p:blipFill>
        <p:spPr>
          <a:xfrm>
            <a:off x="0" y="1146175"/>
            <a:ext cx="10201274" cy="6473824"/>
          </a:xfrm>
          <a:prstGeom prst="rect">
            <a:avLst/>
          </a:prstGeom>
          <a:noFill/>
          <a:ln>
            <a:noFill/>
          </a:ln>
        </p:spPr>
      </p:pic>
      <p:sp>
        <p:nvSpPr>
          <p:cNvPr id="433" name="Shape 433"/>
          <p:cNvSpPr txBox="1"/>
          <p:nvPr/>
        </p:nvSpPr>
        <p:spPr>
          <a:xfrm>
            <a:off x="890587" y="425450"/>
            <a:ext cx="2924175" cy="40004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rgbClr val="FF0000"/>
              </a:buClr>
              <a:buSzPct val="25000"/>
              <a:buFont typeface="Verdana"/>
              <a:buNone/>
            </a:pPr>
            <a:r>
              <a:rPr b="1" baseline="0" i="0" lang="en-US" sz="2000" u="none" cap="none" strike="noStrike">
                <a:solidFill>
                  <a:srgbClr val="FF0000"/>
                </a:solidFill>
                <a:latin typeface="Verdana"/>
                <a:ea typeface="Verdana"/>
                <a:cs typeface="Verdana"/>
                <a:sym typeface="Verdana"/>
              </a:rPr>
              <a:t>8 de Julho de 2011</a:t>
            </a:r>
          </a:p>
        </p:txBody>
      </p:sp>
    </p:spTree>
  </p:cSld>
  <p:clrMapOvr>
    <a:masterClrMapping/>
  </p:clrMapOvr>
  <p:transition spd="slow">
    <p:cut/>
  </p:transition>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37" name="Shape 437"/>
        <p:cNvGrpSpPr/>
        <p:nvPr/>
      </p:nvGrpSpPr>
      <p:grpSpPr>
        <a:xfrm>
          <a:off x="0" y="0"/>
          <a:ext cx="0" cy="0"/>
          <a:chOff x="0" y="0"/>
          <a:chExt cx="0" cy="0"/>
        </a:xfrm>
      </p:grpSpPr>
      <p:sp>
        <p:nvSpPr>
          <p:cNvPr id="438" name="Shape 438"/>
          <p:cNvSpPr txBox="1"/>
          <p:nvPr/>
        </p:nvSpPr>
        <p:spPr>
          <a:xfrm>
            <a:off x="255587" y="1649411"/>
            <a:ext cx="9904412" cy="3048000"/>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rgbClr val="0076A3"/>
              </a:buClr>
              <a:buSzPct val="25000"/>
              <a:buFont typeface="Verdana"/>
              <a:buNone/>
            </a:pPr>
            <a:r>
              <a:rPr b="1" baseline="0" i="0" lang="en-US" sz="4800" u="none" cap="none" strike="noStrike">
                <a:solidFill>
                  <a:srgbClr val="0076A3"/>
                </a:solidFill>
                <a:latin typeface="Verdana"/>
                <a:ea typeface="Verdana"/>
                <a:cs typeface="Verdana"/>
                <a:sym typeface="Verdana"/>
              </a:rPr>
              <a:t>Descobertas que estão se alinhando com o que foi revelado no </a:t>
            </a:r>
          </a:p>
          <a:p>
            <a:pPr indent="0" lvl="0" marL="0" marR="0" rtl="0" algn="ctr">
              <a:lnSpc>
                <a:spcPct val="100000"/>
              </a:lnSpc>
              <a:spcBef>
                <a:spcPts val="0"/>
              </a:spcBef>
              <a:spcAft>
                <a:spcPts val="0"/>
              </a:spcAft>
              <a:buClr>
                <a:srgbClr val="0076A3"/>
              </a:buClr>
              <a:buSzPct val="25000"/>
              <a:buFont typeface="Verdana"/>
              <a:buNone/>
            </a:pPr>
            <a:r>
              <a:rPr b="1" baseline="0" i="0" lang="en-US" sz="4800" u="none" cap="none" strike="noStrike">
                <a:solidFill>
                  <a:srgbClr val="0076A3"/>
                </a:solidFill>
                <a:latin typeface="Verdana"/>
                <a:ea typeface="Verdana"/>
                <a:cs typeface="Verdana"/>
                <a:sym typeface="Verdana"/>
              </a:rPr>
              <a:t>Livro de Urantia</a:t>
            </a:r>
            <a:r>
              <a:rPr b="1" baseline="0" i="0" lang="en-US" sz="4800" u="none" cap="none" strike="noStrike">
                <a:solidFill>
                  <a:schemeClr val="dk2"/>
                </a:solidFill>
                <a:latin typeface="Verdana"/>
                <a:ea typeface="Verdana"/>
                <a:cs typeface="Verdana"/>
                <a:sym typeface="Verdana"/>
              </a:rPr>
              <a:t>..</a:t>
            </a: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0" name="Shape 90"/>
        <p:cNvGrpSpPr/>
        <p:nvPr/>
      </p:nvGrpSpPr>
      <p:grpSpPr>
        <a:xfrm>
          <a:off x="0" y="0"/>
          <a:ext cx="0" cy="0"/>
          <a:chOff x="0" y="0"/>
          <a:chExt cx="0" cy="0"/>
        </a:xfrm>
      </p:grpSpPr>
      <p:pic>
        <p:nvPicPr>
          <p:cNvPr id="91" name="Shape 91"/>
          <p:cNvPicPr preferRelativeResize="0"/>
          <p:nvPr/>
        </p:nvPicPr>
        <p:blipFill rotWithShape="1">
          <a:blip r:embed="rId3">
            <a:alphaModFix/>
          </a:blip>
          <a:srcRect b="0" l="0" r="0" t="0"/>
          <a:stretch/>
        </p:blipFill>
        <p:spPr>
          <a:xfrm>
            <a:off x="0" y="0"/>
            <a:ext cx="10201274" cy="7619999"/>
          </a:xfrm>
          <a:prstGeom prst="rect">
            <a:avLst/>
          </a:prstGeom>
          <a:noFill/>
          <a:ln>
            <a:noFill/>
          </a:ln>
        </p:spPr>
      </p:pic>
    </p:spTree>
  </p:cSld>
  <p:clrMapOvr>
    <a:masterClrMapping/>
  </p:clrMapOvr>
  <p:transition spd="slow">
    <p:cut/>
  </p:transition>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3">
            <a:alphaModFix/>
          </a:blip>
          <a:stretch>
            <a:fillRect b="0" l="0" r="0" t="0"/>
          </a:stretch>
        </a:blipFill>
      </p:bgPr>
    </p:bg>
    <p:spTree>
      <p:nvGrpSpPr>
        <p:cNvPr id="442" name="Shape 442"/>
        <p:cNvGrpSpPr/>
        <p:nvPr/>
      </p:nvGrpSpPr>
      <p:grpSpPr>
        <a:xfrm>
          <a:off x="0" y="0"/>
          <a:ext cx="0" cy="0"/>
          <a:chOff x="0" y="0"/>
          <a:chExt cx="0" cy="0"/>
        </a:xfrm>
      </p:grpSpPr>
      <p:sp>
        <p:nvSpPr>
          <p:cNvPr id="443" name="Shape 443"/>
          <p:cNvSpPr txBox="1"/>
          <p:nvPr>
            <p:ph type="ctrTitle"/>
          </p:nvPr>
        </p:nvSpPr>
        <p:spPr>
          <a:xfrm>
            <a:off x="0" y="2225675"/>
            <a:ext cx="10160000" cy="1268411"/>
          </a:xfrm>
          <a:prstGeom prst="rect">
            <a:avLst/>
          </a:prstGeom>
          <a:noFill/>
          <a:ln>
            <a:noFill/>
          </a:ln>
        </p:spPr>
        <p:txBody>
          <a:bodyPr anchorCtr="0" anchor="b" bIns="0" lIns="0" rIns="0" tIns="0">
            <a:noAutofit/>
          </a:bodyPr>
          <a:lstStyle/>
          <a:p>
            <a:pPr indent="0" lvl="0" marL="0" marR="0" rtl="0" algn="l">
              <a:lnSpc>
                <a:spcPct val="95000"/>
              </a:lnSpc>
              <a:spcBef>
                <a:spcPts val="0"/>
              </a:spcBef>
              <a:spcAft>
                <a:spcPts val="0"/>
              </a:spcAft>
              <a:buClr>
                <a:schemeClr val="accent2"/>
              </a:buClr>
              <a:buSzPct val="25000"/>
              <a:buFont typeface="Verdana"/>
              <a:buNone/>
            </a:pPr>
            <a:r>
              <a:rPr b="1" baseline="0" i="0" lang="en-US" sz="3600" u="none" cap="none" strike="noStrike">
                <a:solidFill>
                  <a:schemeClr val="accent2"/>
                </a:solidFill>
                <a:latin typeface="Verdana"/>
                <a:ea typeface="Verdana"/>
                <a:cs typeface="Verdana"/>
                <a:sym typeface="Verdana"/>
              </a:rPr>
              <a:t> </a:t>
            </a:r>
            <a:r>
              <a:rPr b="1" baseline="0" i="0" lang="en-US" sz="3600" u="none" cap="none" strike="noStrike">
                <a:solidFill>
                  <a:schemeClr val="lt2"/>
                </a:solidFill>
                <a:latin typeface="Verdana"/>
                <a:ea typeface="Verdana"/>
                <a:cs typeface="Verdana"/>
                <a:sym typeface="Verdana"/>
              </a:rPr>
              <a:t>      </a:t>
            </a:r>
            <a:r>
              <a:rPr b="1" baseline="0" i="0" lang="en-US" sz="4800" u="none" cap="none" strike="noStrike">
                <a:solidFill>
                  <a:srgbClr val="0B5395"/>
                </a:solidFill>
                <a:latin typeface="Verdana"/>
                <a:ea typeface="Verdana"/>
                <a:cs typeface="Verdana"/>
                <a:sym typeface="Verdana"/>
              </a:rPr>
              <a:t>Eixo central do universo</a:t>
            </a:r>
          </a:p>
        </p:txBody>
      </p:sp>
      <p:sp>
        <p:nvSpPr>
          <p:cNvPr id="444" name="Shape 444"/>
          <p:cNvSpPr txBox="1"/>
          <p:nvPr>
            <p:ph idx="1" type="subTitle"/>
          </p:nvPr>
        </p:nvSpPr>
        <p:spPr>
          <a:xfrm>
            <a:off x="8393111" y="6905625"/>
            <a:ext cx="1214437" cy="73025"/>
          </a:xfrm>
          <a:prstGeom prst="rect">
            <a:avLst/>
          </a:prstGeom>
          <a:noFill/>
          <a:ln>
            <a:noFill/>
          </a:ln>
        </p:spPr>
        <p:txBody>
          <a:bodyPr anchorCtr="0" anchor="t" bIns="0" lIns="0" rIns="0" tIns="0">
            <a:noAutofit/>
          </a:bodyPr>
          <a:lstStyle/>
          <a:p>
            <a:pPr indent="-128270" lvl="0" marL="303213" marR="0" rtl="0" algn="l">
              <a:spcBef>
                <a:spcPts val="0"/>
              </a:spcBef>
              <a:spcAft>
                <a:spcPts val="0"/>
              </a:spcAft>
              <a:buClr>
                <a:srgbClr val="0BD0D9"/>
              </a:buClr>
              <a:buFont typeface="Merriweather"/>
              <a:buNone/>
            </a:pPr>
            <a:r>
              <a:t/>
            </a:r>
            <a:endParaRPr b="0" baseline="0" i="0" sz="2900" u="none" cap="none" strike="noStrike">
              <a:solidFill>
                <a:schemeClr val="lt1"/>
              </a:solidFill>
              <a:latin typeface="Merriweather"/>
              <a:ea typeface="Merriweather"/>
              <a:cs typeface="Merriweather"/>
              <a:sym typeface="Merriweather"/>
            </a:endParaRPr>
          </a:p>
        </p:txBody>
      </p:sp>
    </p:spTree>
  </p:cSld>
  <p:clrMapOvr>
    <a:masterClrMapping/>
  </p:clrMapOvr>
  <p:transition spd="slow">
    <p:cut/>
  </p:transition>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48" name="Shape 448"/>
        <p:cNvGrpSpPr/>
        <p:nvPr/>
      </p:nvGrpSpPr>
      <p:grpSpPr>
        <a:xfrm>
          <a:off x="0" y="0"/>
          <a:ext cx="0" cy="0"/>
          <a:chOff x="0" y="0"/>
          <a:chExt cx="0" cy="0"/>
        </a:xfrm>
      </p:grpSpPr>
      <p:pic>
        <p:nvPicPr>
          <p:cNvPr id="449" name="Shape 449"/>
          <p:cNvPicPr preferRelativeResize="0"/>
          <p:nvPr/>
        </p:nvPicPr>
        <p:blipFill rotWithShape="1">
          <a:blip r:embed="rId3">
            <a:alphaModFix/>
          </a:blip>
          <a:srcRect b="0" l="0" r="0" t="0"/>
          <a:stretch/>
        </p:blipFill>
        <p:spPr>
          <a:xfrm>
            <a:off x="-41275" y="0"/>
            <a:ext cx="10253662" cy="7619999"/>
          </a:xfrm>
          <a:prstGeom prst="rect">
            <a:avLst/>
          </a:prstGeom>
          <a:noFill/>
          <a:ln>
            <a:noFill/>
          </a:ln>
        </p:spPr>
      </p:pic>
    </p:spTree>
  </p:cSld>
  <p:clrMapOvr>
    <a:masterClrMapping/>
  </p:clrMapOvr>
  <p:transition spd="slow">
    <p:cut/>
  </p:transition>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3">
            <a:alphaModFix/>
          </a:blip>
          <a:stretch>
            <a:fillRect b="0" l="0" r="0" t="0"/>
          </a:stretch>
        </a:blipFill>
      </p:bgPr>
    </p:bg>
    <p:spTree>
      <p:nvGrpSpPr>
        <p:cNvPr id="453" name="Shape 453"/>
        <p:cNvGrpSpPr/>
        <p:nvPr/>
      </p:nvGrpSpPr>
      <p:grpSpPr>
        <a:xfrm>
          <a:off x="0" y="0"/>
          <a:ext cx="0" cy="0"/>
          <a:chOff x="0" y="0"/>
          <a:chExt cx="0" cy="0"/>
        </a:xfrm>
      </p:grpSpPr>
      <p:pic>
        <p:nvPicPr>
          <p:cNvPr id="454" name="Shape 454"/>
          <p:cNvPicPr preferRelativeResize="0"/>
          <p:nvPr/>
        </p:nvPicPr>
        <p:blipFill rotWithShape="1">
          <a:blip r:embed="rId4">
            <a:alphaModFix/>
          </a:blip>
          <a:srcRect b="0" l="0" r="0" t="0"/>
          <a:stretch/>
        </p:blipFill>
        <p:spPr>
          <a:xfrm>
            <a:off x="15875" y="0"/>
            <a:ext cx="10147300" cy="7624762"/>
          </a:xfrm>
          <a:prstGeom prst="rect">
            <a:avLst/>
          </a:prstGeom>
          <a:noFill/>
          <a:ln>
            <a:noFill/>
          </a:ln>
        </p:spPr>
      </p:pic>
    </p:spTree>
  </p:cSld>
  <p:clrMapOvr>
    <a:masterClrMapping/>
  </p:clrMapOvr>
  <p:transition spd="slow">
    <p:cut/>
  </p:transition>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58" name="Shape 458"/>
        <p:cNvGrpSpPr/>
        <p:nvPr/>
      </p:nvGrpSpPr>
      <p:grpSpPr>
        <a:xfrm>
          <a:off x="0" y="0"/>
          <a:ext cx="0" cy="0"/>
          <a:chOff x="0" y="0"/>
          <a:chExt cx="0" cy="0"/>
        </a:xfrm>
      </p:grpSpPr>
      <p:pic>
        <p:nvPicPr>
          <p:cNvPr id="459" name="Shape 459"/>
          <p:cNvPicPr preferRelativeResize="0"/>
          <p:nvPr/>
        </p:nvPicPr>
        <p:blipFill rotWithShape="1">
          <a:blip r:embed="rId3">
            <a:alphaModFix/>
          </a:blip>
          <a:srcRect b="0" l="0" r="0" t="0"/>
          <a:stretch/>
        </p:blipFill>
        <p:spPr>
          <a:xfrm>
            <a:off x="0" y="1146175"/>
            <a:ext cx="10201274" cy="6473824"/>
          </a:xfrm>
          <a:prstGeom prst="rect">
            <a:avLst/>
          </a:prstGeom>
          <a:noFill/>
          <a:ln>
            <a:noFill/>
          </a:ln>
        </p:spPr>
      </p:pic>
      <p:sp>
        <p:nvSpPr>
          <p:cNvPr id="460" name="Shape 460"/>
          <p:cNvSpPr txBox="1"/>
          <p:nvPr/>
        </p:nvSpPr>
        <p:spPr>
          <a:xfrm>
            <a:off x="928687" y="425450"/>
            <a:ext cx="3105150" cy="40004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rgbClr val="FF0000"/>
              </a:buClr>
              <a:buSzPct val="25000"/>
              <a:buFont typeface="Verdana"/>
              <a:buNone/>
            </a:pPr>
            <a:r>
              <a:rPr b="1" baseline="0" i="0" lang="en-US" sz="2000" u="none" cap="none" strike="noStrike">
                <a:solidFill>
                  <a:srgbClr val="FF0000"/>
                </a:solidFill>
                <a:latin typeface="Verdana"/>
                <a:ea typeface="Verdana"/>
                <a:cs typeface="Verdana"/>
                <a:sym typeface="Verdana"/>
              </a:rPr>
              <a:t>11 de Julho de 2011</a:t>
            </a:r>
          </a:p>
        </p:txBody>
      </p:sp>
    </p:spTree>
  </p:cSld>
  <p:clrMapOvr>
    <a:masterClrMapping/>
  </p:clrMapOvr>
  <p:transition spd="slow">
    <p:cut/>
  </p:transition>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3">
            <a:alphaModFix/>
          </a:blip>
          <a:stretch>
            <a:fillRect b="0" l="0" r="0" t="0"/>
          </a:stretch>
        </a:blipFill>
      </p:bgPr>
    </p:bg>
    <p:spTree>
      <p:nvGrpSpPr>
        <p:cNvPr id="464" name="Shape 464"/>
        <p:cNvGrpSpPr/>
        <p:nvPr/>
      </p:nvGrpSpPr>
      <p:grpSpPr>
        <a:xfrm>
          <a:off x="0" y="0"/>
          <a:ext cx="0" cy="0"/>
          <a:chOff x="0" y="0"/>
          <a:chExt cx="0" cy="0"/>
        </a:xfrm>
      </p:grpSpPr>
      <p:sp>
        <p:nvSpPr>
          <p:cNvPr id="465" name="Shape 465"/>
          <p:cNvSpPr txBox="1"/>
          <p:nvPr>
            <p:ph type="ctrTitle"/>
          </p:nvPr>
        </p:nvSpPr>
        <p:spPr>
          <a:xfrm>
            <a:off x="0" y="2225675"/>
            <a:ext cx="10160000" cy="1268411"/>
          </a:xfrm>
          <a:prstGeom prst="rect">
            <a:avLst/>
          </a:prstGeom>
          <a:noFill/>
          <a:ln>
            <a:noFill/>
          </a:ln>
        </p:spPr>
        <p:txBody>
          <a:bodyPr anchorCtr="0" anchor="b" bIns="0" lIns="0" rIns="0" tIns="0">
            <a:noAutofit/>
          </a:bodyPr>
          <a:lstStyle/>
          <a:p>
            <a:pPr indent="0" lvl="0" marL="0" marR="0" rtl="0" algn="ctr">
              <a:lnSpc>
                <a:spcPct val="95000"/>
              </a:lnSpc>
              <a:spcBef>
                <a:spcPts val="0"/>
              </a:spcBef>
              <a:spcAft>
                <a:spcPts val="0"/>
              </a:spcAft>
              <a:buClr>
                <a:srgbClr val="0B5395"/>
              </a:buClr>
              <a:buSzPct val="25000"/>
              <a:buFont typeface="Verdana"/>
              <a:buNone/>
            </a:pPr>
            <a:r>
              <a:rPr b="1" baseline="0" i="0" lang="en-US" sz="4800" u="none" cap="none" strike="noStrike">
                <a:solidFill>
                  <a:srgbClr val="0B5395"/>
                </a:solidFill>
                <a:latin typeface="Verdana"/>
                <a:ea typeface="Verdana"/>
                <a:cs typeface="Verdana"/>
                <a:sym typeface="Verdana"/>
              </a:rPr>
              <a:t>Sentido de Rotação das Galáxias</a:t>
            </a:r>
          </a:p>
        </p:txBody>
      </p:sp>
      <p:sp>
        <p:nvSpPr>
          <p:cNvPr id="466" name="Shape 466"/>
          <p:cNvSpPr txBox="1"/>
          <p:nvPr>
            <p:ph idx="1" type="subTitle"/>
          </p:nvPr>
        </p:nvSpPr>
        <p:spPr>
          <a:xfrm>
            <a:off x="8393111" y="6905625"/>
            <a:ext cx="1214437" cy="73025"/>
          </a:xfrm>
          <a:prstGeom prst="rect">
            <a:avLst/>
          </a:prstGeom>
          <a:noFill/>
          <a:ln>
            <a:noFill/>
          </a:ln>
        </p:spPr>
        <p:txBody>
          <a:bodyPr anchorCtr="0" anchor="t" bIns="0" lIns="0" rIns="0" tIns="0">
            <a:noAutofit/>
          </a:bodyPr>
          <a:lstStyle/>
          <a:p>
            <a:pPr indent="-128270" lvl="0" marL="303213" marR="0" rtl="0" algn="l">
              <a:spcBef>
                <a:spcPts val="0"/>
              </a:spcBef>
              <a:spcAft>
                <a:spcPts val="0"/>
              </a:spcAft>
              <a:buClr>
                <a:srgbClr val="0BD0D9"/>
              </a:buClr>
              <a:buFont typeface="Merriweather"/>
              <a:buNone/>
            </a:pPr>
            <a:r>
              <a:t/>
            </a:r>
            <a:endParaRPr b="0" baseline="0" i="0" sz="2900" u="none" cap="none" strike="noStrike">
              <a:solidFill>
                <a:schemeClr val="lt1"/>
              </a:solidFill>
              <a:latin typeface="Merriweather"/>
              <a:ea typeface="Merriweather"/>
              <a:cs typeface="Merriweather"/>
              <a:sym typeface="Merriweather"/>
            </a:endParaRPr>
          </a:p>
        </p:txBody>
      </p:sp>
    </p:spTree>
  </p:cSld>
  <p:clrMapOvr>
    <a:masterClrMapping/>
  </p:clrMapOvr>
  <p:transition spd="slow">
    <p:cut/>
  </p:transition>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70" name="Shape 470"/>
        <p:cNvGrpSpPr/>
        <p:nvPr/>
      </p:nvGrpSpPr>
      <p:grpSpPr>
        <a:xfrm>
          <a:off x="0" y="0"/>
          <a:ext cx="0" cy="0"/>
          <a:chOff x="0" y="0"/>
          <a:chExt cx="0" cy="0"/>
        </a:xfrm>
      </p:grpSpPr>
      <p:pic>
        <p:nvPicPr>
          <p:cNvPr id="471" name="Shape 471"/>
          <p:cNvPicPr preferRelativeResize="0"/>
          <p:nvPr/>
        </p:nvPicPr>
        <p:blipFill rotWithShape="1">
          <a:blip r:embed="rId3">
            <a:alphaModFix/>
          </a:blip>
          <a:srcRect b="0" l="0" r="0" t="0"/>
          <a:stretch/>
        </p:blipFill>
        <p:spPr>
          <a:xfrm>
            <a:off x="0" y="0"/>
            <a:ext cx="10160000" cy="7619999"/>
          </a:xfrm>
          <a:prstGeom prst="rect">
            <a:avLst/>
          </a:prstGeom>
          <a:noFill/>
          <a:ln>
            <a:noFill/>
          </a:ln>
        </p:spPr>
      </p:pic>
    </p:spTree>
  </p:cSld>
  <p:clrMapOvr>
    <a:masterClrMapping/>
  </p:clrMapOvr>
  <p:transition spd="slow">
    <p:cut/>
  </p:transition>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75" name="Shape 475"/>
        <p:cNvGrpSpPr/>
        <p:nvPr/>
      </p:nvGrpSpPr>
      <p:grpSpPr>
        <a:xfrm>
          <a:off x="0" y="0"/>
          <a:ext cx="0" cy="0"/>
          <a:chOff x="0" y="0"/>
          <a:chExt cx="0" cy="0"/>
        </a:xfrm>
      </p:grpSpPr>
      <p:pic>
        <p:nvPicPr>
          <p:cNvPr id="476" name="Shape 476"/>
          <p:cNvPicPr preferRelativeResize="0"/>
          <p:nvPr/>
        </p:nvPicPr>
        <p:blipFill rotWithShape="1">
          <a:blip r:embed="rId3">
            <a:alphaModFix/>
          </a:blip>
          <a:srcRect b="0" l="0" r="0" t="0"/>
          <a:stretch/>
        </p:blipFill>
        <p:spPr>
          <a:xfrm>
            <a:off x="0" y="1146175"/>
            <a:ext cx="10160000" cy="6473824"/>
          </a:xfrm>
          <a:prstGeom prst="rect">
            <a:avLst/>
          </a:prstGeom>
          <a:noFill/>
          <a:ln>
            <a:noFill/>
          </a:ln>
        </p:spPr>
      </p:pic>
      <p:sp>
        <p:nvSpPr>
          <p:cNvPr id="477" name="Shape 477"/>
          <p:cNvSpPr txBox="1"/>
          <p:nvPr/>
        </p:nvSpPr>
        <p:spPr>
          <a:xfrm>
            <a:off x="1101725" y="425450"/>
            <a:ext cx="3716336" cy="461961"/>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rgbClr val="FF0000"/>
              </a:buClr>
              <a:buSzPct val="25000"/>
              <a:buFont typeface="Verdana"/>
              <a:buNone/>
            </a:pPr>
            <a:r>
              <a:rPr b="1" baseline="0" i="0" lang="en-US" sz="2400" u="none" cap="none" strike="noStrike">
                <a:solidFill>
                  <a:srgbClr val="FF0000"/>
                </a:solidFill>
                <a:latin typeface="Verdana"/>
                <a:ea typeface="Verdana"/>
                <a:cs typeface="Verdana"/>
                <a:sym typeface="Verdana"/>
              </a:rPr>
              <a:t> </a:t>
            </a:r>
            <a:r>
              <a:rPr b="1" baseline="0" i="0" lang="en-US" sz="2000" u="none" cap="none" strike="noStrike">
                <a:solidFill>
                  <a:srgbClr val="FF0000"/>
                </a:solidFill>
                <a:latin typeface="Verdana"/>
                <a:ea typeface="Verdana"/>
                <a:cs typeface="Verdana"/>
                <a:sym typeface="Verdana"/>
              </a:rPr>
              <a:t>24 DE AGOSTO DE 2011</a:t>
            </a:r>
          </a:p>
        </p:txBody>
      </p:sp>
    </p:spTree>
  </p:cSld>
  <p:clrMapOvr>
    <a:masterClrMapping/>
  </p:clrMapOvr>
  <p:transition spd="slow">
    <p:cut/>
  </p:transition>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3">
            <a:alphaModFix/>
          </a:blip>
          <a:stretch>
            <a:fillRect b="0" l="0" r="0" t="0"/>
          </a:stretch>
        </a:blipFill>
      </p:bgPr>
    </p:bg>
    <p:spTree>
      <p:nvGrpSpPr>
        <p:cNvPr id="481" name="Shape 481"/>
        <p:cNvGrpSpPr/>
        <p:nvPr/>
      </p:nvGrpSpPr>
      <p:grpSpPr>
        <a:xfrm>
          <a:off x="0" y="0"/>
          <a:ext cx="0" cy="0"/>
          <a:chOff x="0" y="0"/>
          <a:chExt cx="0" cy="0"/>
        </a:xfrm>
      </p:grpSpPr>
      <p:sp>
        <p:nvSpPr>
          <p:cNvPr id="482" name="Shape 482"/>
          <p:cNvSpPr txBox="1"/>
          <p:nvPr>
            <p:ph type="ctrTitle"/>
          </p:nvPr>
        </p:nvSpPr>
        <p:spPr>
          <a:xfrm>
            <a:off x="1479550" y="2297111"/>
            <a:ext cx="8680450" cy="1223961"/>
          </a:xfrm>
          <a:prstGeom prst="rect">
            <a:avLst/>
          </a:prstGeom>
          <a:noFill/>
          <a:ln>
            <a:noFill/>
          </a:ln>
        </p:spPr>
        <p:txBody>
          <a:bodyPr anchorCtr="0" anchor="b" bIns="0" lIns="0" rIns="0" tIns="0">
            <a:noAutofit/>
          </a:bodyPr>
          <a:lstStyle/>
          <a:p>
            <a:pPr indent="0" lvl="0" marL="0" marR="0" rtl="0" algn="l">
              <a:lnSpc>
                <a:spcPct val="95000"/>
              </a:lnSpc>
              <a:spcBef>
                <a:spcPts val="0"/>
              </a:spcBef>
              <a:spcAft>
                <a:spcPts val="0"/>
              </a:spcAft>
              <a:buClr>
                <a:schemeClr val="lt2"/>
              </a:buClr>
              <a:buSzPct val="25000"/>
              <a:buFont typeface="Verdana"/>
              <a:buNone/>
            </a:pPr>
            <a:r>
              <a:rPr b="1" baseline="0" i="0" lang="en-US" sz="5600" u="none" cap="none" strike="noStrike">
                <a:solidFill>
                  <a:schemeClr val="lt2"/>
                </a:solidFill>
                <a:latin typeface="Verdana"/>
                <a:ea typeface="Verdana"/>
                <a:cs typeface="Verdana"/>
                <a:sym typeface="Verdana"/>
              </a:rPr>
              <a:t>     </a:t>
            </a:r>
            <a:r>
              <a:rPr b="1" baseline="0" i="0" lang="en-US" sz="4800" u="none" cap="none" strike="noStrike">
                <a:solidFill>
                  <a:srgbClr val="0B5395"/>
                </a:solidFill>
                <a:latin typeface="Verdana"/>
                <a:ea typeface="Verdana"/>
                <a:cs typeface="Verdana"/>
                <a:sym typeface="Verdana"/>
              </a:rPr>
              <a:t>Antigravidade</a:t>
            </a:r>
          </a:p>
        </p:txBody>
      </p:sp>
      <p:sp>
        <p:nvSpPr>
          <p:cNvPr id="483" name="Shape 483"/>
          <p:cNvSpPr txBox="1"/>
          <p:nvPr>
            <p:ph idx="1" type="subTitle"/>
          </p:nvPr>
        </p:nvSpPr>
        <p:spPr>
          <a:xfrm>
            <a:off x="8393111" y="6905625"/>
            <a:ext cx="1214437" cy="73025"/>
          </a:xfrm>
          <a:prstGeom prst="rect">
            <a:avLst/>
          </a:prstGeom>
          <a:noFill/>
          <a:ln>
            <a:noFill/>
          </a:ln>
        </p:spPr>
        <p:txBody>
          <a:bodyPr anchorCtr="0" anchor="t" bIns="0" lIns="0" rIns="0" tIns="0">
            <a:noAutofit/>
          </a:bodyPr>
          <a:lstStyle/>
          <a:p>
            <a:pPr indent="-128270" lvl="0" marL="303213" marR="0" rtl="0" algn="l">
              <a:spcBef>
                <a:spcPts val="0"/>
              </a:spcBef>
              <a:spcAft>
                <a:spcPts val="0"/>
              </a:spcAft>
              <a:buClr>
                <a:srgbClr val="0BD0D9"/>
              </a:buClr>
              <a:buFont typeface="Merriweather"/>
              <a:buNone/>
            </a:pPr>
            <a:r>
              <a:t/>
            </a:r>
            <a:endParaRPr b="0" baseline="0" i="0" sz="2900" u="none" cap="none" strike="noStrike">
              <a:solidFill>
                <a:schemeClr val="lt1"/>
              </a:solidFill>
              <a:latin typeface="Merriweather"/>
              <a:ea typeface="Merriweather"/>
              <a:cs typeface="Merriweather"/>
              <a:sym typeface="Merriweather"/>
            </a:endParaRPr>
          </a:p>
        </p:txBody>
      </p:sp>
    </p:spTree>
  </p:cSld>
  <p:clrMapOvr>
    <a:masterClrMapping/>
  </p:clrMapOvr>
  <p:transition spd="slow">
    <p:cut/>
  </p:transition>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87" name="Shape 487"/>
        <p:cNvGrpSpPr/>
        <p:nvPr/>
      </p:nvGrpSpPr>
      <p:grpSpPr>
        <a:xfrm>
          <a:off x="0" y="0"/>
          <a:ext cx="0" cy="0"/>
          <a:chOff x="0" y="0"/>
          <a:chExt cx="0" cy="0"/>
        </a:xfrm>
      </p:grpSpPr>
      <p:pic>
        <p:nvPicPr>
          <p:cNvPr id="488" name="Shape 488"/>
          <p:cNvPicPr preferRelativeResize="0"/>
          <p:nvPr/>
        </p:nvPicPr>
        <p:blipFill rotWithShape="1">
          <a:blip r:embed="rId3">
            <a:alphaModFix/>
          </a:blip>
          <a:srcRect b="0" l="0" r="0" t="0"/>
          <a:stretch/>
        </p:blipFill>
        <p:spPr>
          <a:xfrm>
            <a:off x="-41275" y="0"/>
            <a:ext cx="10253662" cy="7619999"/>
          </a:xfrm>
          <a:prstGeom prst="rect">
            <a:avLst/>
          </a:prstGeom>
          <a:noFill/>
          <a:ln>
            <a:noFill/>
          </a:ln>
        </p:spPr>
      </p:pic>
    </p:spTree>
  </p:cSld>
  <p:clrMapOvr>
    <a:masterClrMapping/>
  </p:clrMapOvr>
  <p:transition spd="slow">
    <p:cut/>
  </p:transition>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92" name="Shape 492"/>
        <p:cNvGrpSpPr/>
        <p:nvPr/>
      </p:nvGrpSpPr>
      <p:grpSpPr>
        <a:xfrm>
          <a:off x="0" y="0"/>
          <a:ext cx="0" cy="0"/>
          <a:chOff x="0" y="0"/>
          <a:chExt cx="0" cy="0"/>
        </a:xfrm>
      </p:grpSpPr>
      <p:sp>
        <p:nvSpPr>
          <p:cNvPr id="493" name="Shape 493"/>
          <p:cNvSpPr txBox="1"/>
          <p:nvPr/>
        </p:nvSpPr>
        <p:spPr>
          <a:xfrm>
            <a:off x="849312" y="425450"/>
            <a:ext cx="2830511" cy="40004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rgbClr val="FF0000"/>
              </a:buClr>
              <a:buSzPct val="25000"/>
              <a:buFont typeface="Verdana"/>
              <a:buNone/>
            </a:pPr>
            <a:r>
              <a:rPr b="1" baseline="0" i="0" lang="en-US" sz="2000" u="none" cap="none" strike="noStrike">
                <a:solidFill>
                  <a:srgbClr val="FF0000"/>
                </a:solidFill>
                <a:latin typeface="Verdana"/>
                <a:ea typeface="Verdana"/>
                <a:cs typeface="Verdana"/>
                <a:sym typeface="Verdana"/>
              </a:rPr>
              <a:t>4 de Maio de 2011</a:t>
            </a:r>
          </a:p>
        </p:txBody>
      </p:sp>
      <p:pic>
        <p:nvPicPr>
          <p:cNvPr id="494" name="Shape 494"/>
          <p:cNvPicPr preferRelativeResize="0"/>
          <p:nvPr/>
        </p:nvPicPr>
        <p:blipFill rotWithShape="1">
          <a:blip r:embed="rId3">
            <a:alphaModFix/>
          </a:blip>
          <a:srcRect b="0" l="0" r="0" t="0"/>
          <a:stretch/>
        </p:blipFill>
        <p:spPr>
          <a:xfrm>
            <a:off x="0" y="1133475"/>
            <a:ext cx="10160000" cy="6486524"/>
          </a:xfrm>
          <a:prstGeom prst="rect">
            <a:avLst/>
          </a:prstGeom>
          <a:noFill/>
          <a:ln>
            <a:noFill/>
          </a:ln>
        </p:spPr>
      </p:pic>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5" name="Shape 95"/>
        <p:cNvGrpSpPr/>
        <p:nvPr/>
      </p:nvGrpSpPr>
      <p:grpSpPr>
        <a:xfrm>
          <a:off x="0" y="0"/>
          <a:ext cx="0" cy="0"/>
          <a:chOff x="0" y="0"/>
          <a:chExt cx="0" cy="0"/>
        </a:xfrm>
      </p:grpSpPr>
      <p:pic>
        <p:nvPicPr>
          <p:cNvPr id="96" name="Shape 96"/>
          <p:cNvPicPr preferRelativeResize="0"/>
          <p:nvPr/>
        </p:nvPicPr>
        <p:blipFill rotWithShape="1">
          <a:blip r:embed="rId3">
            <a:alphaModFix/>
          </a:blip>
          <a:srcRect b="0" l="0" r="0" t="0"/>
          <a:stretch/>
        </p:blipFill>
        <p:spPr>
          <a:xfrm>
            <a:off x="0" y="0"/>
            <a:ext cx="10160000" cy="7619999"/>
          </a:xfrm>
          <a:prstGeom prst="rect">
            <a:avLst/>
          </a:prstGeom>
          <a:noFill/>
          <a:ln>
            <a:noFill/>
          </a:ln>
        </p:spPr>
      </p:pic>
    </p:spTree>
  </p:cSld>
  <p:clrMapOvr>
    <a:masterClrMapping/>
  </p:clrMapOvr>
  <p:transition spd="slow">
    <p:cut/>
  </p:transition>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98" name="Shape 498"/>
        <p:cNvGrpSpPr/>
        <p:nvPr/>
      </p:nvGrpSpPr>
      <p:grpSpPr>
        <a:xfrm>
          <a:off x="0" y="0"/>
          <a:ext cx="0" cy="0"/>
          <a:chOff x="0" y="0"/>
          <a:chExt cx="0" cy="0"/>
        </a:xfrm>
      </p:grpSpPr>
      <p:sp>
        <p:nvSpPr>
          <p:cNvPr id="499" name="Shape 499"/>
          <p:cNvSpPr txBox="1"/>
          <p:nvPr>
            <p:ph type="ctrTitle"/>
          </p:nvPr>
        </p:nvSpPr>
        <p:spPr>
          <a:xfrm>
            <a:off x="1479550" y="2297111"/>
            <a:ext cx="8680450" cy="1223961"/>
          </a:xfrm>
          <a:prstGeom prst="rect">
            <a:avLst/>
          </a:prstGeom>
          <a:noFill/>
          <a:ln>
            <a:noFill/>
          </a:ln>
        </p:spPr>
        <p:txBody>
          <a:bodyPr anchorCtr="0" anchor="b" bIns="0" lIns="0" rIns="0" tIns="0">
            <a:noAutofit/>
          </a:bodyPr>
          <a:lstStyle/>
          <a:p>
            <a:pPr indent="0" lvl="0" marL="0" marR="0" rtl="0" algn="l">
              <a:lnSpc>
                <a:spcPct val="95000"/>
              </a:lnSpc>
              <a:spcBef>
                <a:spcPts val="0"/>
              </a:spcBef>
              <a:spcAft>
                <a:spcPts val="0"/>
              </a:spcAft>
              <a:buClr>
                <a:srgbClr val="0B5395"/>
              </a:buClr>
              <a:buSzPct val="25000"/>
              <a:buFont typeface="Verdana"/>
              <a:buNone/>
            </a:pPr>
            <a:r>
              <a:rPr b="1" baseline="0" i="0" lang="en-US" sz="4800" u="none" cap="none" strike="noStrike">
                <a:solidFill>
                  <a:srgbClr val="0B5395"/>
                </a:solidFill>
                <a:latin typeface="Verdana"/>
                <a:ea typeface="Verdana"/>
                <a:cs typeface="Verdana"/>
                <a:sym typeface="Verdana"/>
              </a:rPr>
              <a:t>Eixo central de Rotação</a:t>
            </a:r>
          </a:p>
        </p:txBody>
      </p:sp>
      <p:sp>
        <p:nvSpPr>
          <p:cNvPr id="500" name="Shape 500"/>
          <p:cNvSpPr txBox="1"/>
          <p:nvPr>
            <p:ph idx="1" type="subTitle"/>
          </p:nvPr>
        </p:nvSpPr>
        <p:spPr>
          <a:xfrm>
            <a:off x="8393111" y="6905625"/>
            <a:ext cx="1214437" cy="73025"/>
          </a:xfrm>
          <a:prstGeom prst="rect">
            <a:avLst/>
          </a:prstGeom>
          <a:noFill/>
          <a:ln>
            <a:noFill/>
          </a:ln>
        </p:spPr>
        <p:txBody>
          <a:bodyPr anchorCtr="0" anchor="t" bIns="0" lIns="0" rIns="0" tIns="0">
            <a:noAutofit/>
          </a:bodyPr>
          <a:lstStyle/>
          <a:p>
            <a:pPr indent="-128270" lvl="0" marL="303213" marR="0" rtl="0" algn="l">
              <a:spcBef>
                <a:spcPts val="0"/>
              </a:spcBef>
              <a:spcAft>
                <a:spcPts val="0"/>
              </a:spcAft>
              <a:buClr>
                <a:srgbClr val="0BD0D9"/>
              </a:buClr>
              <a:buFont typeface="Merriweather"/>
              <a:buNone/>
            </a:pPr>
            <a:r>
              <a:t/>
            </a:r>
            <a:endParaRPr b="0" baseline="0" i="0" sz="2900" u="none" cap="none" strike="noStrike">
              <a:solidFill>
                <a:schemeClr val="lt1"/>
              </a:solidFill>
              <a:latin typeface="Merriweather"/>
              <a:ea typeface="Merriweather"/>
              <a:cs typeface="Merriweather"/>
              <a:sym typeface="Merriweather"/>
            </a:endParaRPr>
          </a:p>
        </p:txBody>
      </p:sp>
    </p:spTree>
  </p:cSld>
  <p:clrMapOvr>
    <a:masterClrMapping/>
  </p:clrMapOvr>
  <p:transition spd="slow">
    <p:cut/>
  </p:transition>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04" name="Shape 504"/>
        <p:cNvGrpSpPr/>
        <p:nvPr/>
      </p:nvGrpSpPr>
      <p:grpSpPr>
        <a:xfrm>
          <a:off x="0" y="0"/>
          <a:ext cx="0" cy="0"/>
          <a:chOff x="0" y="0"/>
          <a:chExt cx="0" cy="0"/>
        </a:xfrm>
      </p:grpSpPr>
      <p:pic>
        <p:nvPicPr>
          <p:cNvPr id="505" name="Shape 505"/>
          <p:cNvPicPr preferRelativeResize="0"/>
          <p:nvPr/>
        </p:nvPicPr>
        <p:blipFill rotWithShape="1">
          <a:blip r:embed="rId3">
            <a:alphaModFix/>
          </a:blip>
          <a:srcRect b="0" l="0" r="0" t="0"/>
          <a:stretch/>
        </p:blipFill>
        <p:spPr>
          <a:xfrm>
            <a:off x="0" y="0"/>
            <a:ext cx="10201274" cy="7619999"/>
          </a:xfrm>
          <a:prstGeom prst="rect">
            <a:avLst/>
          </a:prstGeom>
          <a:noFill/>
          <a:ln>
            <a:noFill/>
          </a:ln>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0" name="Shape 100"/>
        <p:cNvGrpSpPr/>
        <p:nvPr/>
      </p:nvGrpSpPr>
      <p:grpSpPr>
        <a:xfrm>
          <a:off x="0" y="0"/>
          <a:ext cx="0" cy="0"/>
          <a:chOff x="0" y="0"/>
          <a:chExt cx="0" cy="0"/>
        </a:xfrm>
      </p:grpSpPr>
      <p:pic>
        <p:nvPicPr>
          <p:cNvPr id="101" name="Shape 101"/>
          <p:cNvPicPr preferRelativeResize="0"/>
          <p:nvPr/>
        </p:nvPicPr>
        <p:blipFill rotWithShape="1">
          <a:blip r:embed="rId3">
            <a:alphaModFix/>
          </a:blip>
          <a:srcRect b="0" l="0" r="0" t="0"/>
          <a:stretch/>
        </p:blipFill>
        <p:spPr>
          <a:xfrm>
            <a:off x="0" y="0"/>
            <a:ext cx="10160000" cy="7619999"/>
          </a:xfrm>
          <a:prstGeom prst="rect">
            <a:avLst/>
          </a:prstGeom>
          <a:noFill/>
          <a:ln>
            <a:noFill/>
          </a:ln>
        </p:spPr>
      </p:pic>
    </p:spTree>
  </p:cSld>
  <p:clrMapOvr>
    <a:masterClrMapping/>
  </p:clrMapOvr>
  <p:transition spd="slow">
    <p:cut/>
  </p:transition>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Fluxo">
  <a:themeElements>
    <a:clrScheme name="1_Fluxo 1">
      <a:dk1>
        <a:srgbClr val="04617B"/>
      </a:dk1>
      <a:lt1>
        <a:srgbClr val="FFFFFF"/>
      </a:lt1>
      <a:dk2>
        <a:srgbClr val="000000"/>
      </a:dk2>
      <a:lt2>
        <a:srgbClr val="DBF5F9"/>
      </a:lt2>
      <a:accent1>
        <a:srgbClr val="0F6FC6"/>
      </a:accent1>
      <a:accent2>
        <a:srgbClr val="009DD9"/>
      </a:accent2>
      <a:accent3>
        <a:srgbClr val="AAAAAA"/>
      </a:accent3>
      <a:accent4>
        <a:srgbClr val="DADADA"/>
      </a:accent4>
      <a:accent5>
        <a:srgbClr val="AABBDF"/>
      </a:accent5>
      <a:accent6>
        <a:srgbClr val="008EC4"/>
      </a:accent6>
      <a:hlink>
        <a:srgbClr val="E2D7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